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57" r:id="rId4"/>
    <p:sldId id="282" r:id="rId5"/>
    <p:sldId id="283" r:id="rId6"/>
    <p:sldId id="281" r:id="rId7"/>
    <p:sldId id="286" r:id="rId8"/>
    <p:sldId id="280" r:id="rId9"/>
    <p:sldId id="279" r:id="rId10"/>
    <p:sldId id="277" r:id="rId11"/>
    <p:sldId id="276" r:id="rId12"/>
    <p:sldId id="275" r:id="rId13"/>
    <p:sldId id="274" r:id="rId14"/>
    <p:sldId id="273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2" autoAdjust="0"/>
    <p:restoredTop sz="94649" autoAdjust="0"/>
  </p:normalViewPr>
  <p:slideViewPr>
    <p:cSldViewPr>
      <p:cViewPr>
        <p:scale>
          <a:sx n="70" d="100"/>
          <a:sy n="70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3F815-7EC5-47EA-B62C-32BED7D4FD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82F2BD-412A-467B-93FB-70625A07E1D2}">
      <dgm:prSet phldrT="[文本]" custT="1"/>
      <dgm:spPr>
        <a:xfrm>
          <a:off x="408238" y="269943"/>
          <a:ext cx="5082399" cy="540232"/>
        </a:xfrm>
        <a:prstGeom prst="rect">
          <a:avLst/>
        </a:prstGeom>
        <a:solidFill>
          <a:srgbClr val="F96A1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慧欣环境简介</a:t>
          </a:r>
          <a:endParaRPr lang="zh-CN" altLang="en-US" sz="2800" dirty="0">
            <a:solidFill>
              <a:srgbClr val="000000"/>
            </a:solidFill>
            <a:latin typeface="楷体" panose="02010609060101010101" pitchFamily="49" charset="-122"/>
            <a:ea typeface="楷体" panose="02010609060101010101" pitchFamily="49" charset="-122"/>
            <a:cs typeface="+mn-cs"/>
          </a:endParaRPr>
        </a:p>
      </dgm:t>
    </dgm:pt>
    <dgm:pt modelId="{CC4A55A8-54ED-468A-93DA-E3E2AF35FF87}" type="parTrans" cxnId="{75FAA5FA-4600-4C6C-A14B-A9D376923D2F}">
      <dgm:prSet/>
      <dgm:spPr/>
      <dgm:t>
        <a:bodyPr/>
        <a:lstStyle/>
        <a:p>
          <a:endParaRPr lang="zh-CN" altLang="en-US" sz="2800"/>
        </a:p>
      </dgm:t>
    </dgm:pt>
    <dgm:pt modelId="{35C20D7A-98BD-4FD0-A2CE-03E3AA9FFE8E}" type="sibTrans" cxnId="{75FAA5FA-4600-4C6C-A14B-A9D376923D2F}">
      <dgm:prSet/>
      <dgm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endParaRPr lang="zh-CN" altLang="en-US" sz="2800"/>
        </a:p>
      </dgm:t>
    </dgm:pt>
    <dgm:pt modelId="{D391FD21-F79F-4A93-99B9-4A2FAACA821F}">
      <dgm:prSet phldrT="[文本]" custT="1"/>
      <dgm:spPr>
        <a:xfrm>
          <a:off x="795353" y="1080033"/>
          <a:ext cx="4695284" cy="540232"/>
        </a:xfrm>
        <a:prstGeom prst="rect">
          <a:avLst/>
        </a:prstGeom>
        <a:solidFill>
          <a:srgbClr val="F96A1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运营管理模式介绍</a:t>
          </a:r>
          <a:endParaRPr lang="zh-CN" altLang="en-US" sz="2800" dirty="0">
            <a:solidFill>
              <a:srgbClr val="000000"/>
            </a:solidFill>
            <a:latin typeface="楷体" panose="02010609060101010101" pitchFamily="49" charset="-122"/>
            <a:ea typeface="楷体" panose="02010609060101010101" pitchFamily="49" charset="-122"/>
            <a:cs typeface="+mn-cs"/>
          </a:endParaRPr>
        </a:p>
      </dgm:t>
    </dgm:pt>
    <dgm:pt modelId="{D65DEBAF-A854-4CE9-933F-CCA90766D3BC}" type="parTrans" cxnId="{4C90837E-2164-4B52-ABA4-6789696C80B1}">
      <dgm:prSet/>
      <dgm:spPr/>
      <dgm:t>
        <a:bodyPr/>
        <a:lstStyle/>
        <a:p>
          <a:endParaRPr lang="zh-CN" altLang="en-US" sz="2800"/>
        </a:p>
      </dgm:t>
    </dgm:pt>
    <dgm:pt modelId="{3D23B26F-E0D9-4652-9484-AE9279CFB6A1}" type="sibTrans" cxnId="{4C90837E-2164-4B52-ABA4-6789696C80B1}">
      <dgm:prSet/>
      <dgm:spPr/>
      <dgm:t>
        <a:bodyPr/>
        <a:lstStyle/>
        <a:p>
          <a:endParaRPr lang="zh-CN" altLang="en-US" sz="2800"/>
        </a:p>
      </dgm:t>
    </dgm:pt>
    <dgm:pt modelId="{D96E23B2-B631-4787-9CB2-4A00318B4AD0}">
      <dgm:prSet custT="1"/>
      <dgm:spPr>
        <a:xfrm>
          <a:off x="914166" y="1890123"/>
          <a:ext cx="4576470" cy="540232"/>
        </a:xfrm>
        <a:prstGeom prst="rect">
          <a:avLst/>
        </a:prstGeom>
        <a:solidFill>
          <a:srgbClr val="F96A1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安全管理及应急预案</a:t>
          </a:r>
          <a:endParaRPr lang="zh-CN" altLang="en-US" sz="2800" dirty="0">
            <a:solidFill>
              <a:srgbClr val="000000"/>
            </a:solidFill>
            <a:latin typeface="楷体" panose="02010609060101010101" pitchFamily="49" charset="-122"/>
            <a:ea typeface="楷体" panose="02010609060101010101" pitchFamily="49" charset="-122"/>
            <a:cs typeface="+mn-cs"/>
          </a:endParaRPr>
        </a:p>
      </dgm:t>
    </dgm:pt>
    <dgm:pt modelId="{DAE246AE-D120-4B7D-8610-07D981F8B7C6}" type="parTrans" cxnId="{D5723AC5-945F-4B06-A18C-DF41C2926DCD}">
      <dgm:prSet/>
      <dgm:spPr/>
      <dgm:t>
        <a:bodyPr/>
        <a:lstStyle/>
        <a:p>
          <a:endParaRPr lang="zh-CN" altLang="en-US" sz="2800"/>
        </a:p>
      </dgm:t>
    </dgm:pt>
    <dgm:pt modelId="{64D78BFA-1EC6-4203-BD3D-85455843B50C}" type="sibTrans" cxnId="{D5723AC5-945F-4B06-A18C-DF41C2926DCD}">
      <dgm:prSet/>
      <dgm:spPr/>
      <dgm:t>
        <a:bodyPr/>
        <a:lstStyle/>
        <a:p>
          <a:endParaRPr lang="zh-CN" altLang="en-US" sz="2800"/>
        </a:p>
      </dgm:t>
    </dgm:pt>
    <dgm:pt modelId="{4EB94254-5AC1-436C-B386-D9F70D54B2DD}" type="pres">
      <dgm:prSet presAssocID="{9403F815-7EC5-47EA-B62C-32BED7D4FD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62E3DDF9-8A53-4219-8436-D59EB642FE06}" type="pres">
      <dgm:prSet presAssocID="{9403F815-7EC5-47EA-B62C-32BED7D4FD12}" presName="Name1" presStyleCnt="0"/>
      <dgm:spPr/>
    </dgm:pt>
    <dgm:pt modelId="{02C49691-8AA1-44C3-8BDB-88157CB2B445}" type="pres">
      <dgm:prSet presAssocID="{9403F815-7EC5-47EA-B62C-32BED7D4FD12}" presName="cycle" presStyleCnt="0"/>
      <dgm:spPr/>
    </dgm:pt>
    <dgm:pt modelId="{FA43206F-F78B-492C-979D-62328AF0E6DF}" type="pres">
      <dgm:prSet presAssocID="{9403F815-7EC5-47EA-B62C-32BED7D4FD12}" presName="srcNode" presStyleLbl="node1" presStyleIdx="0" presStyleCnt="3"/>
      <dgm:spPr/>
    </dgm:pt>
    <dgm:pt modelId="{84C53D95-EF83-49CB-A1F7-B613C770C9DB}" type="pres">
      <dgm:prSet presAssocID="{9403F815-7EC5-47EA-B62C-32BED7D4FD12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680DD1AF-3560-4D3E-8F81-C4CB81F86544}" type="pres">
      <dgm:prSet presAssocID="{9403F815-7EC5-47EA-B62C-32BED7D4FD12}" presName="extraNode" presStyleLbl="node1" presStyleIdx="0" presStyleCnt="3"/>
      <dgm:spPr/>
    </dgm:pt>
    <dgm:pt modelId="{DD7FA972-66ED-48E8-BC84-5EC784E71E2E}" type="pres">
      <dgm:prSet presAssocID="{9403F815-7EC5-47EA-B62C-32BED7D4FD12}" presName="dstNode" presStyleLbl="node1" presStyleIdx="0" presStyleCnt="3"/>
      <dgm:spPr/>
    </dgm:pt>
    <dgm:pt modelId="{C85006E3-51D9-43D6-901B-3C8BB256099A}" type="pres">
      <dgm:prSet presAssocID="{8582F2BD-412A-467B-93FB-70625A07E1D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B0B755-CB90-4437-BE03-7721203887E8}" type="pres">
      <dgm:prSet presAssocID="{8582F2BD-412A-467B-93FB-70625A07E1D2}" presName="accent_1" presStyleCnt="0"/>
      <dgm:spPr/>
    </dgm:pt>
    <dgm:pt modelId="{60A35B41-BE39-4FEC-B531-A008FAA6DF97}" type="pres">
      <dgm:prSet presAssocID="{8582F2BD-412A-467B-93FB-70625A07E1D2}" presName="accentRepeatNode" presStyleLbl="solidFgAcc1" presStyleIdx="0" presStyleCnt="3"/>
      <dgm:spPr>
        <a:xfrm>
          <a:off x="70593" y="202414"/>
          <a:ext cx="675291" cy="675291"/>
        </a:xfrm>
        <a:prstGeom prst="pie">
          <a:avLst/>
        </a:prstGeom>
        <a:solidFill>
          <a:srgbClr val="00B0F0"/>
        </a:solidFill>
        <a:ln w="25400" cap="flat" cmpd="sng" algn="ctr">
          <a:solidFill>
            <a:srgbClr val="F96A1B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D7041B26-0EDF-4487-8DF4-4E443D129722}" type="pres">
      <dgm:prSet presAssocID="{D391FD21-F79F-4A93-99B9-4A2FAACA821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9219FB-94FE-4CF2-89F0-0B6B9DF85E76}" type="pres">
      <dgm:prSet presAssocID="{D391FD21-F79F-4A93-99B9-4A2FAACA821F}" presName="accent_2" presStyleCnt="0"/>
      <dgm:spPr/>
    </dgm:pt>
    <dgm:pt modelId="{83D206EE-4634-4DE4-AD56-DE331FF91388}" type="pres">
      <dgm:prSet presAssocID="{D391FD21-F79F-4A93-99B9-4A2FAACA821F}" presName="accentRepeatNode" presStyleLbl="solidFgAcc1" presStyleIdx="1" presStyleCnt="3"/>
      <dgm:spPr>
        <a:xfrm>
          <a:off x="457708" y="1012504"/>
          <a:ext cx="675291" cy="675291"/>
        </a:xfrm>
        <a:prstGeom prst="pie">
          <a:avLst/>
        </a:prstGeom>
        <a:solidFill>
          <a:srgbClr val="00B0F0"/>
        </a:solidFill>
        <a:ln w="25400" cap="flat" cmpd="sng" algn="ctr">
          <a:solidFill>
            <a:srgbClr val="F96A1B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7F6376A8-9ED4-4682-98B3-253F96B554B2}" type="pres">
      <dgm:prSet presAssocID="{D96E23B2-B631-4787-9CB2-4A00318B4AD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78DDB0-3353-49B4-83D3-F7EB939F3706}" type="pres">
      <dgm:prSet presAssocID="{D96E23B2-B631-4787-9CB2-4A00318B4AD0}" presName="accent_3" presStyleCnt="0"/>
      <dgm:spPr/>
    </dgm:pt>
    <dgm:pt modelId="{5E968954-2DBA-4CC2-B8E3-59074C82E127}" type="pres">
      <dgm:prSet presAssocID="{D96E23B2-B631-4787-9CB2-4A00318B4AD0}" presName="accentRepeatNode" presStyleLbl="solidFgAcc1" presStyleIdx="2" presStyleCnt="3"/>
      <dgm:spPr>
        <a:xfrm>
          <a:off x="576521" y="1822594"/>
          <a:ext cx="675291" cy="675291"/>
        </a:xfrm>
        <a:prstGeom prst="pie">
          <a:avLst/>
        </a:prstGeom>
        <a:solidFill>
          <a:srgbClr val="00B0F0"/>
        </a:solidFill>
        <a:ln w="25400" cap="flat" cmpd="sng" algn="ctr">
          <a:solidFill>
            <a:srgbClr val="F96A1B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4C90837E-2164-4B52-ABA4-6789696C80B1}" srcId="{9403F815-7EC5-47EA-B62C-32BED7D4FD12}" destId="{D391FD21-F79F-4A93-99B9-4A2FAACA821F}" srcOrd="1" destOrd="0" parTransId="{D65DEBAF-A854-4CE9-933F-CCA90766D3BC}" sibTransId="{3D23B26F-E0D9-4652-9484-AE9279CFB6A1}"/>
    <dgm:cxn modelId="{1ECAD223-4BEF-43ED-A3B7-E8D53FC68E2C}" type="presOf" srcId="{35C20D7A-98BD-4FD0-A2CE-03E3AA9FFE8E}" destId="{84C53D95-EF83-49CB-A1F7-B613C770C9DB}" srcOrd="0" destOrd="0" presId="urn:microsoft.com/office/officeart/2008/layout/VerticalCurvedList"/>
    <dgm:cxn modelId="{FF0EFBBA-3D89-4FFD-ABCE-CD913E45F012}" type="presOf" srcId="{9403F815-7EC5-47EA-B62C-32BED7D4FD12}" destId="{4EB94254-5AC1-436C-B386-D9F70D54B2DD}" srcOrd="0" destOrd="0" presId="urn:microsoft.com/office/officeart/2008/layout/VerticalCurvedList"/>
    <dgm:cxn modelId="{75FAA5FA-4600-4C6C-A14B-A9D376923D2F}" srcId="{9403F815-7EC5-47EA-B62C-32BED7D4FD12}" destId="{8582F2BD-412A-467B-93FB-70625A07E1D2}" srcOrd="0" destOrd="0" parTransId="{CC4A55A8-54ED-468A-93DA-E3E2AF35FF87}" sibTransId="{35C20D7A-98BD-4FD0-A2CE-03E3AA9FFE8E}"/>
    <dgm:cxn modelId="{B93E2F73-E470-41F2-8790-77ADB1281232}" type="presOf" srcId="{D96E23B2-B631-4787-9CB2-4A00318B4AD0}" destId="{7F6376A8-9ED4-4682-98B3-253F96B554B2}" srcOrd="0" destOrd="0" presId="urn:microsoft.com/office/officeart/2008/layout/VerticalCurvedList"/>
    <dgm:cxn modelId="{78CB4368-23A1-49DC-BA01-68D4EC8168EE}" type="presOf" srcId="{8582F2BD-412A-467B-93FB-70625A07E1D2}" destId="{C85006E3-51D9-43D6-901B-3C8BB256099A}" srcOrd="0" destOrd="0" presId="urn:microsoft.com/office/officeart/2008/layout/VerticalCurvedList"/>
    <dgm:cxn modelId="{D5723AC5-945F-4B06-A18C-DF41C2926DCD}" srcId="{9403F815-7EC5-47EA-B62C-32BED7D4FD12}" destId="{D96E23B2-B631-4787-9CB2-4A00318B4AD0}" srcOrd="2" destOrd="0" parTransId="{DAE246AE-D120-4B7D-8610-07D981F8B7C6}" sibTransId="{64D78BFA-1EC6-4203-BD3D-85455843B50C}"/>
    <dgm:cxn modelId="{5135D427-246B-40EE-8864-CBC18FA7CA45}" type="presOf" srcId="{D391FD21-F79F-4A93-99B9-4A2FAACA821F}" destId="{D7041B26-0EDF-4487-8DF4-4E443D129722}" srcOrd="0" destOrd="0" presId="urn:microsoft.com/office/officeart/2008/layout/VerticalCurvedList"/>
    <dgm:cxn modelId="{B8A37B04-44E5-47E2-940F-9F14D684991A}" type="presParOf" srcId="{4EB94254-5AC1-436C-B386-D9F70D54B2DD}" destId="{62E3DDF9-8A53-4219-8436-D59EB642FE06}" srcOrd="0" destOrd="0" presId="urn:microsoft.com/office/officeart/2008/layout/VerticalCurvedList"/>
    <dgm:cxn modelId="{AF2381F0-4B43-42BF-A193-9C2DB398B7E9}" type="presParOf" srcId="{62E3DDF9-8A53-4219-8436-D59EB642FE06}" destId="{02C49691-8AA1-44C3-8BDB-88157CB2B445}" srcOrd="0" destOrd="0" presId="urn:microsoft.com/office/officeart/2008/layout/VerticalCurvedList"/>
    <dgm:cxn modelId="{54F7C2F3-9016-4302-A331-7D6FB643937A}" type="presParOf" srcId="{02C49691-8AA1-44C3-8BDB-88157CB2B445}" destId="{FA43206F-F78B-492C-979D-62328AF0E6DF}" srcOrd="0" destOrd="0" presId="urn:microsoft.com/office/officeart/2008/layout/VerticalCurvedList"/>
    <dgm:cxn modelId="{DDE25699-E0D6-496C-A1C6-CA40CF4F978F}" type="presParOf" srcId="{02C49691-8AA1-44C3-8BDB-88157CB2B445}" destId="{84C53D95-EF83-49CB-A1F7-B613C770C9DB}" srcOrd="1" destOrd="0" presId="urn:microsoft.com/office/officeart/2008/layout/VerticalCurvedList"/>
    <dgm:cxn modelId="{BAEDDAAF-F169-45F2-9943-CF4FEE7FC9D1}" type="presParOf" srcId="{02C49691-8AA1-44C3-8BDB-88157CB2B445}" destId="{680DD1AF-3560-4D3E-8F81-C4CB81F86544}" srcOrd="2" destOrd="0" presId="urn:microsoft.com/office/officeart/2008/layout/VerticalCurvedList"/>
    <dgm:cxn modelId="{AD70F357-3AEF-45A3-9653-FA2898CC201D}" type="presParOf" srcId="{02C49691-8AA1-44C3-8BDB-88157CB2B445}" destId="{DD7FA972-66ED-48E8-BC84-5EC784E71E2E}" srcOrd="3" destOrd="0" presId="urn:microsoft.com/office/officeart/2008/layout/VerticalCurvedList"/>
    <dgm:cxn modelId="{C7E1D7B7-B670-43ED-8BD6-56B0FC1AF4F3}" type="presParOf" srcId="{62E3DDF9-8A53-4219-8436-D59EB642FE06}" destId="{C85006E3-51D9-43D6-901B-3C8BB256099A}" srcOrd="1" destOrd="0" presId="urn:microsoft.com/office/officeart/2008/layout/VerticalCurvedList"/>
    <dgm:cxn modelId="{3BE4B47D-D773-40B0-8854-6E4FF56E7254}" type="presParOf" srcId="{62E3DDF9-8A53-4219-8436-D59EB642FE06}" destId="{35B0B755-CB90-4437-BE03-7721203887E8}" srcOrd="2" destOrd="0" presId="urn:microsoft.com/office/officeart/2008/layout/VerticalCurvedList"/>
    <dgm:cxn modelId="{C8EF511E-3E1E-49E8-BBF6-C4C04F6DE42F}" type="presParOf" srcId="{35B0B755-CB90-4437-BE03-7721203887E8}" destId="{60A35B41-BE39-4FEC-B531-A008FAA6DF97}" srcOrd="0" destOrd="0" presId="urn:microsoft.com/office/officeart/2008/layout/VerticalCurvedList"/>
    <dgm:cxn modelId="{A62D3D88-F2C1-46C0-99FD-707993622EFB}" type="presParOf" srcId="{62E3DDF9-8A53-4219-8436-D59EB642FE06}" destId="{D7041B26-0EDF-4487-8DF4-4E443D129722}" srcOrd="3" destOrd="0" presId="urn:microsoft.com/office/officeart/2008/layout/VerticalCurvedList"/>
    <dgm:cxn modelId="{872515F0-7B94-4A4D-B89E-76488ECADF25}" type="presParOf" srcId="{62E3DDF9-8A53-4219-8436-D59EB642FE06}" destId="{E19219FB-94FE-4CF2-89F0-0B6B9DF85E76}" srcOrd="4" destOrd="0" presId="urn:microsoft.com/office/officeart/2008/layout/VerticalCurvedList"/>
    <dgm:cxn modelId="{BBB4D7C3-D8B9-4980-9EEA-70F0963707BE}" type="presParOf" srcId="{E19219FB-94FE-4CF2-89F0-0B6B9DF85E76}" destId="{83D206EE-4634-4DE4-AD56-DE331FF91388}" srcOrd="0" destOrd="0" presId="urn:microsoft.com/office/officeart/2008/layout/VerticalCurvedList"/>
    <dgm:cxn modelId="{C7E8EEF1-F32D-4EE6-B3E4-B82B1380F258}" type="presParOf" srcId="{62E3DDF9-8A53-4219-8436-D59EB642FE06}" destId="{7F6376A8-9ED4-4682-98B3-253F96B554B2}" srcOrd="5" destOrd="0" presId="urn:microsoft.com/office/officeart/2008/layout/VerticalCurvedList"/>
    <dgm:cxn modelId="{886BF15D-DEBE-48F1-91F0-005E1C4A3C94}" type="presParOf" srcId="{62E3DDF9-8A53-4219-8436-D59EB642FE06}" destId="{CD78DDB0-3353-49B4-83D3-F7EB939F3706}" srcOrd="6" destOrd="0" presId="urn:microsoft.com/office/officeart/2008/layout/VerticalCurvedList"/>
    <dgm:cxn modelId="{41C3FE25-6F47-4C92-B050-5B5C86E4EF09}" type="presParOf" srcId="{CD78DDB0-3353-49B4-83D3-F7EB939F3706}" destId="{5E968954-2DBA-4CC2-B8E3-59074C82E1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1B869-29CB-4AC1-8B52-06580A5C89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060767A-84B3-4D71-A110-58F9C5E54AD4}">
      <dgm:prSet phldrT="[文本]"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项目经理</a:t>
          </a:r>
        </a:p>
      </dgm:t>
    </dgm:pt>
    <dgm:pt modelId="{6A278480-9A46-4DA5-9D9A-1DE19842852E}" type="parTrans" cxnId="{FD3B555A-B7B8-4005-AB93-0370607872AC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F4930-4579-4B57-B3C5-793D868D98D4}" type="sibTrans" cxnId="{FD3B555A-B7B8-4005-AB93-0370607872AC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54606-36BC-4A34-AC7A-9CACFF3ACC94}" type="asst">
      <dgm:prSet phldrT="[文本]" custT="1"/>
      <dgm:spPr/>
      <dgm:t>
        <a:bodyPr/>
        <a:lstStyle/>
        <a:p>
          <a:r>
            <a:rPr lang="en-US" altLang="zh-CN" sz="1000">
              <a:latin typeface="Times New Roman" panose="02020603050405020304" pitchFamily="18" charset="0"/>
              <a:cs typeface="Times New Roman" panose="02020603050405020304" pitchFamily="18" charset="0"/>
            </a:rPr>
            <a:t>EHS</a:t>
          </a:r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部</a:t>
          </a:r>
        </a:p>
      </dgm:t>
    </dgm:pt>
    <dgm:pt modelId="{3DA2D28C-1D0C-466C-833C-522F8700F709}" type="parTrans" cxnId="{5C090AC6-8CAB-4257-B562-9C6B4F568D67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79371-D8E8-48C3-9C75-E653797AC1BA}" type="sibTrans" cxnId="{5C090AC6-8CAB-4257-B562-9C6B4F568D67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0B7B0-4052-4581-8335-09921E412662}">
      <dgm:prSet phldrT="[文本]"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班组安全</a:t>
          </a:r>
          <a:endParaRPr lang="en-US" altLang="zh-CN" sz="10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gm:t>
    </dgm:pt>
    <dgm:pt modelId="{091EB69A-30B9-4F00-AC51-7C2BCC49F4D5}" type="parTrans" cxnId="{95F3CDAF-CA70-4486-8A95-E5D92B91AB97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EE67D-B9CD-4D6E-A578-B17179309922}" type="sibTrans" cxnId="{95F3CDAF-CA70-4486-8A95-E5D92B91AB97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C1EDD-676D-41B1-9433-1522B2FBC2B0}">
      <dgm:prSet phldrT="[文本]"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操作规范</a:t>
          </a:r>
          <a:endParaRPr lang="en-US" altLang="zh-CN" sz="10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gm:t>
    </dgm:pt>
    <dgm:pt modelId="{C9764B4A-1673-4A13-8B5E-DA15406DF1A0}" type="parTrans" cxnId="{90F44BA5-703B-4B5F-A219-E8F84C293D92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95297-AE1B-4C18-94F6-436CDECF16CA}" type="sibTrans" cxnId="{90F44BA5-703B-4B5F-A219-E8F84C293D92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79AB2-B22F-47DB-A5C7-9EEBB8A431C7}">
      <dgm:prSet phldrT="[文本]"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劳动工具</a:t>
          </a:r>
          <a:endParaRPr lang="en-US" altLang="zh-CN" sz="10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gm:t>
    </dgm:pt>
    <dgm:pt modelId="{0CD44D71-D4AF-44A6-92DC-9447998D57CD}" type="parTrans" cxnId="{2CB3452F-33EA-4B20-80B1-3DE30E271457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C98FB-44E8-4AFC-9A26-D011E14BE312}" type="sibTrans" cxnId="{2CB3452F-33EA-4B20-80B1-3DE30E271457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01121-4127-4E2A-B7F5-4F8D36609219}">
      <dgm:prSet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设备操作</a:t>
          </a:r>
          <a:endParaRPr lang="en-US" altLang="zh-CN" sz="10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gm:t>
    </dgm:pt>
    <dgm:pt modelId="{D7518D9A-F4F1-4EDF-AF50-F5C08A2AEFCC}" type="parTrans" cxnId="{AEA7180C-4114-455A-BF93-5408178BA79D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1B86C-927F-47FD-8EE3-E0AA9F02EA25}" type="sibTrans" cxnId="{AEA7180C-4114-455A-BF93-5408178BA79D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43602-3B81-4DD7-88FA-9853C7D3440A}" type="asst">
      <dgm:prSet phldrT="[文本]"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督导</a:t>
          </a:r>
        </a:p>
      </dgm:t>
    </dgm:pt>
    <dgm:pt modelId="{61D3E9E4-4E9A-40B4-9BE4-6602D10BE82C}" type="parTrans" cxnId="{3E6E7362-F35A-4E78-B228-D5FBB0320680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4185E-4337-47C1-B182-7480A49721E5}" type="sibTrans" cxnId="{3E6E7362-F35A-4E78-B228-D5FBB0320680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5CCD6-2588-4459-AEE0-E3B9E1FB084B}" type="asst">
      <dgm:prSet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水站人员和安全状态</a:t>
          </a:r>
        </a:p>
      </dgm:t>
    </dgm:pt>
    <dgm:pt modelId="{9BEB2E7E-DF0D-4BD5-8DA0-84D56FDBA953}" type="parTrans" cxnId="{1D7C9206-FFEB-4558-BEE8-3D72C4EA1DF6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81D1B-8C77-4E36-89A9-4B5A8DCC836D}" type="sibTrans" cxnId="{1D7C9206-FFEB-4558-BEE8-3D72C4EA1DF6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4FF04-CF66-49ED-9990-7F0B99EDC5FA}" type="asst">
      <dgm:prSet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主体</a:t>
          </a:r>
        </a:p>
      </dgm:t>
    </dgm:pt>
    <dgm:pt modelId="{F2A19EAA-560D-47C0-AFBF-DD27799AFC68}" type="parTrans" cxnId="{09384E71-2692-496F-AAF0-6EF97D740572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B5D0B-0C3F-46DC-B741-9EBF188195F6}" type="sibTrans" cxnId="{09384E71-2692-496F-AAF0-6EF97D740572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2A789-7B0A-4118-A355-98941ACE625E}">
      <dgm:prSet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防护措施</a:t>
          </a:r>
          <a:endParaRPr lang="en-US" altLang="zh-CN" sz="10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gm:t>
    </dgm:pt>
    <dgm:pt modelId="{322B07A1-20FD-49F2-8435-1E0DCBEB83FA}" type="parTrans" cxnId="{D6EB4CA8-0D5B-4851-99B4-36BFFB2F9861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5F9FC-05C6-43A3-8746-4DA1B0112A88}" type="sibTrans" cxnId="{D6EB4CA8-0D5B-4851-99B4-36BFFB2F9861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01BDD-7261-48E6-ACF5-E54BA04CF8DB}">
      <dgm:prSet custT="1"/>
      <dgm:spPr/>
      <dgm:t>
        <a:bodyPr/>
        <a:lstStyle/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用电安全</a:t>
          </a:r>
          <a:endParaRPr lang="en-US" altLang="zh-CN" sz="10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CN" alt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gm:t>
    </dgm:pt>
    <dgm:pt modelId="{1AED4696-0B93-45EE-AFEA-6CD4BF40FF27}" type="parTrans" cxnId="{11EF7962-A719-48E6-8904-587B5D115822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1B06B-2E9E-4606-9A51-9D4F4BFD56C2}" type="sibTrans" cxnId="{11EF7962-A719-48E6-8904-587B5D115822}">
      <dgm:prSet/>
      <dgm:spPr/>
      <dgm:t>
        <a:bodyPr/>
        <a:lstStyle/>
        <a:p>
          <a:endParaRPr lang="zh-CN" alt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190EE-810C-4D74-912D-D47B39ADAB7B}" type="pres">
      <dgm:prSet presAssocID="{B8B1B869-29CB-4AC1-8B52-06580A5C89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6A3B486-6D4C-420D-A61D-AA89D59D5225}" type="pres">
      <dgm:prSet presAssocID="{5060767A-84B3-4D71-A110-58F9C5E54AD4}" presName="hierRoot1" presStyleCnt="0">
        <dgm:presLayoutVars>
          <dgm:hierBranch val="init"/>
        </dgm:presLayoutVars>
      </dgm:prSet>
      <dgm:spPr/>
    </dgm:pt>
    <dgm:pt modelId="{BABA0962-665C-4CB5-ACC0-D4B0F139C6A8}" type="pres">
      <dgm:prSet presAssocID="{5060767A-84B3-4D71-A110-58F9C5E54AD4}" presName="rootComposite1" presStyleCnt="0"/>
      <dgm:spPr/>
    </dgm:pt>
    <dgm:pt modelId="{B7AE4DFC-EC6D-4758-8191-A9673C429360}" type="pres">
      <dgm:prSet presAssocID="{5060767A-84B3-4D71-A110-58F9C5E54A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11B0359-22C4-4AF2-8CBA-CF9051D10EC4}" type="pres">
      <dgm:prSet presAssocID="{5060767A-84B3-4D71-A110-58F9C5E54AD4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6BCCA9D6-1C5C-4215-B477-61EEDDF7B123}" type="pres">
      <dgm:prSet presAssocID="{5060767A-84B3-4D71-A110-58F9C5E54AD4}" presName="hierChild2" presStyleCnt="0"/>
      <dgm:spPr/>
    </dgm:pt>
    <dgm:pt modelId="{77BD27FB-E9B7-4932-9FED-5E300C0891B5}" type="pres">
      <dgm:prSet presAssocID="{091EB69A-30B9-4F00-AC51-7C2BCC49F4D5}" presName="Name37" presStyleLbl="parChTrans1D2" presStyleIdx="0" presStyleCnt="10"/>
      <dgm:spPr/>
      <dgm:t>
        <a:bodyPr/>
        <a:lstStyle/>
        <a:p>
          <a:endParaRPr lang="zh-CN" altLang="en-US"/>
        </a:p>
      </dgm:t>
    </dgm:pt>
    <dgm:pt modelId="{BF608E03-B8ED-4552-AC78-6E7929ADAB95}" type="pres">
      <dgm:prSet presAssocID="{A390B7B0-4052-4581-8335-09921E412662}" presName="hierRoot2" presStyleCnt="0">
        <dgm:presLayoutVars>
          <dgm:hierBranch val="init"/>
        </dgm:presLayoutVars>
      </dgm:prSet>
      <dgm:spPr/>
    </dgm:pt>
    <dgm:pt modelId="{59CCE96F-FBD1-4D75-A6F6-9CE48A875722}" type="pres">
      <dgm:prSet presAssocID="{A390B7B0-4052-4581-8335-09921E412662}" presName="rootComposite" presStyleCnt="0"/>
      <dgm:spPr/>
    </dgm:pt>
    <dgm:pt modelId="{CE4FDF01-AC7A-4C22-8F56-7B1970896590}" type="pres">
      <dgm:prSet presAssocID="{A390B7B0-4052-4581-8335-09921E412662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2EBE26-5C85-4AB1-971A-B801FB5DE158}" type="pres">
      <dgm:prSet presAssocID="{A390B7B0-4052-4581-8335-09921E412662}" presName="rootConnector" presStyleLbl="node2" presStyleIdx="0" presStyleCnt="6"/>
      <dgm:spPr/>
      <dgm:t>
        <a:bodyPr/>
        <a:lstStyle/>
        <a:p>
          <a:endParaRPr lang="zh-CN" altLang="en-US"/>
        </a:p>
      </dgm:t>
    </dgm:pt>
    <dgm:pt modelId="{CBEC3F10-D5CA-4433-B613-B29AB2A4206E}" type="pres">
      <dgm:prSet presAssocID="{A390B7B0-4052-4581-8335-09921E412662}" presName="hierChild4" presStyleCnt="0"/>
      <dgm:spPr/>
    </dgm:pt>
    <dgm:pt modelId="{72E540E5-2BF5-4F55-AD2C-BBE1A6CAF728}" type="pres">
      <dgm:prSet presAssocID="{A390B7B0-4052-4581-8335-09921E412662}" presName="hierChild5" presStyleCnt="0"/>
      <dgm:spPr/>
    </dgm:pt>
    <dgm:pt modelId="{28224674-1456-4987-8FF3-77255F86E1C9}" type="pres">
      <dgm:prSet presAssocID="{C9764B4A-1673-4A13-8B5E-DA15406DF1A0}" presName="Name37" presStyleLbl="parChTrans1D2" presStyleIdx="1" presStyleCnt="10"/>
      <dgm:spPr/>
      <dgm:t>
        <a:bodyPr/>
        <a:lstStyle/>
        <a:p>
          <a:endParaRPr lang="zh-CN" altLang="en-US"/>
        </a:p>
      </dgm:t>
    </dgm:pt>
    <dgm:pt modelId="{B20DBDAC-A18D-48CA-A720-D31F9BBE0B25}" type="pres">
      <dgm:prSet presAssocID="{A7EC1EDD-676D-41B1-9433-1522B2FBC2B0}" presName="hierRoot2" presStyleCnt="0">
        <dgm:presLayoutVars>
          <dgm:hierBranch val="init"/>
        </dgm:presLayoutVars>
      </dgm:prSet>
      <dgm:spPr/>
    </dgm:pt>
    <dgm:pt modelId="{E0F8F565-9C29-42CE-9A65-D2C61B7D02E1}" type="pres">
      <dgm:prSet presAssocID="{A7EC1EDD-676D-41B1-9433-1522B2FBC2B0}" presName="rootComposite" presStyleCnt="0"/>
      <dgm:spPr/>
    </dgm:pt>
    <dgm:pt modelId="{66CB9354-EF81-44A1-B581-12015AEC6208}" type="pres">
      <dgm:prSet presAssocID="{A7EC1EDD-676D-41B1-9433-1522B2FBC2B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10E120-662C-446F-BD24-A66464D7617A}" type="pres">
      <dgm:prSet presAssocID="{A7EC1EDD-676D-41B1-9433-1522B2FBC2B0}" presName="rootConnector" presStyleLbl="node2" presStyleIdx="1" presStyleCnt="6"/>
      <dgm:spPr/>
      <dgm:t>
        <a:bodyPr/>
        <a:lstStyle/>
        <a:p>
          <a:endParaRPr lang="zh-CN" altLang="en-US"/>
        </a:p>
      </dgm:t>
    </dgm:pt>
    <dgm:pt modelId="{97CF7572-0D63-4633-90E8-5343B068BF42}" type="pres">
      <dgm:prSet presAssocID="{A7EC1EDD-676D-41B1-9433-1522B2FBC2B0}" presName="hierChild4" presStyleCnt="0"/>
      <dgm:spPr/>
    </dgm:pt>
    <dgm:pt modelId="{D78603EC-7EC9-4FDF-9D82-EB99D55B1912}" type="pres">
      <dgm:prSet presAssocID="{A7EC1EDD-676D-41B1-9433-1522B2FBC2B0}" presName="hierChild5" presStyleCnt="0"/>
      <dgm:spPr/>
    </dgm:pt>
    <dgm:pt modelId="{A6F8599A-B7B0-40E5-A3BF-A48F636DD489}" type="pres">
      <dgm:prSet presAssocID="{0CD44D71-D4AF-44A6-92DC-9447998D57CD}" presName="Name37" presStyleLbl="parChTrans1D2" presStyleIdx="2" presStyleCnt="10"/>
      <dgm:spPr/>
      <dgm:t>
        <a:bodyPr/>
        <a:lstStyle/>
        <a:p>
          <a:endParaRPr lang="zh-CN" altLang="en-US"/>
        </a:p>
      </dgm:t>
    </dgm:pt>
    <dgm:pt modelId="{9E98DA65-ABD0-41DF-A7D8-756749185BB2}" type="pres">
      <dgm:prSet presAssocID="{15B79AB2-B22F-47DB-A5C7-9EEBB8A431C7}" presName="hierRoot2" presStyleCnt="0">
        <dgm:presLayoutVars>
          <dgm:hierBranch val="init"/>
        </dgm:presLayoutVars>
      </dgm:prSet>
      <dgm:spPr/>
    </dgm:pt>
    <dgm:pt modelId="{B9C8469A-59FC-423C-8A1C-68071D765C24}" type="pres">
      <dgm:prSet presAssocID="{15B79AB2-B22F-47DB-A5C7-9EEBB8A431C7}" presName="rootComposite" presStyleCnt="0"/>
      <dgm:spPr/>
    </dgm:pt>
    <dgm:pt modelId="{6FC3EF37-5575-440E-A722-8C92746979D7}" type="pres">
      <dgm:prSet presAssocID="{15B79AB2-B22F-47DB-A5C7-9EEBB8A431C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9F1335-F9E2-45DF-8F9A-790936F88B8F}" type="pres">
      <dgm:prSet presAssocID="{15B79AB2-B22F-47DB-A5C7-9EEBB8A431C7}" presName="rootConnector" presStyleLbl="node2" presStyleIdx="2" presStyleCnt="6"/>
      <dgm:spPr/>
      <dgm:t>
        <a:bodyPr/>
        <a:lstStyle/>
        <a:p>
          <a:endParaRPr lang="zh-CN" altLang="en-US"/>
        </a:p>
      </dgm:t>
    </dgm:pt>
    <dgm:pt modelId="{8352AFE7-9B98-4248-BB8D-4183CAFADE05}" type="pres">
      <dgm:prSet presAssocID="{15B79AB2-B22F-47DB-A5C7-9EEBB8A431C7}" presName="hierChild4" presStyleCnt="0"/>
      <dgm:spPr/>
    </dgm:pt>
    <dgm:pt modelId="{6138819E-023A-4189-9945-D1E740D9040A}" type="pres">
      <dgm:prSet presAssocID="{15B79AB2-B22F-47DB-A5C7-9EEBB8A431C7}" presName="hierChild5" presStyleCnt="0"/>
      <dgm:spPr/>
    </dgm:pt>
    <dgm:pt modelId="{94FBC8EE-0ED8-45F0-B827-86E31C0BC40C}" type="pres">
      <dgm:prSet presAssocID="{D7518D9A-F4F1-4EDF-AF50-F5C08A2AEFCC}" presName="Name37" presStyleLbl="parChTrans1D2" presStyleIdx="3" presStyleCnt="10"/>
      <dgm:spPr/>
      <dgm:t>
        <a:bodyPr/>
        <a:lstStyle/>
        <a:p>
          <a:endParaRPr lang="zh-CN" altLang="en-US"/>
        </a:p>
      </dgm:t>
    </dgm:pt>
    <dgm:pt modelId="{5C082692-5B81-4947-9FC8-85BFCB11EF70}" type="pres">
      <dgm:prSet presAssocID="{4E701121-4127-4E2A-B7F5-4F8D36609219}" presName="hierRoot2" presStyleCnt="0">
        <dgm:presLayoutVars>
          <dgm:hierBranch val="init"/>
        </dgm:presLayoutVars>
      </dgm:prSet>
      <dgm:spPr/>
    </dgm:pt>
    <dgm:pt modelId="{4A2EF077-0DFD-4EE4-BE2D-858189F92D9E}" type="pres">
      <dgm:prSet presAssocID="{4E701121-4127-4E2A-B7F5-4F8D36609219}" presName="rootComposite" presStyleCnt="0"/>
      <dgm:spPr/>
    </dgm:pt>
    <dgm:pt modelId="{487E4191-12CD-4BC4-ABAA-E9ACB4E484B5}" type="pres">
      <dgm:prSet presAssocID="{4E701121-4127-4E2A-B7F5-4F8D36609219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4D48B70-EC58-4347-A55B-6D7DCF8BF802}" type="pres">
      <dgm:prSet presAssocID="{4E701121-4127-4E2A-B7F5-4F8D36609219}" presName="rootConnector" presStyleLbl="node2" presStyleIdx="3" presStyleCnt="6"/>
      <dgm:spPr/>
      <dgm:t>
        <a:bodyPr/>
        <a:lstStyle/>
        <a:p>
          <a:endParaRPr lang="zh-CN" altLang="en-US"/>
        </a:p>
      </dgm:t>
    </dgm:pt>
    <dgm:pt modelId="{5003251C-F487-4461-85FD-DB2CC02055A7}" type="pres">
      <dgm:prSet presAssocID="{4E701121-4127-4E2A-B7F5-4F8D36609219}" presName="hierChild4" presStyleCnt="0"/>
      <dgm:spPr/>
    </dgm:pt>
    <dgm:pt modelId="{845C76A3-787F-4255-B889-7E9542DD29C5}" type="pres">
      <dgm:prSet presAssocID="{4E701121-4127-4E2A-B7F5-4F8D36609219}" presName="hierChild5" presStyleCnt="0"/>
      <dgm:spPr/>
    </dgm:pt>
    <dgm:pt modelId="{D5D2FD27-EAE4-4CB1-8E3D-0E17A85CBDE0}" type="pres">
      <dgm:prSet presAssocID="{322B07A1-20FD-49F2-8435-1E0DCBEB83FA}" presName="Name37" presStyleLbl="parChTrans1D2" presStyleIdx="4" presStyleCnt="10"/>
      <dgm:spPr/>
      <dgm:t>
        <a:bodyPr/>
        <a:lstStyle/>
        <a:p>
          <a:endParaRPr lang="zh-CN" altLang="en-US"/>
        </a:p>
      </dgm:t>
    </dgm:pt>
    <dgm:pt modelId="{181D23EA-DFC4-4384-81BA-D3AC9C5E9491}" type="pres">
      <dgm:prSet presAssocID="{B412A789-7B0A-4118-A355-98941ACE625E}" presName="hierRoot2" presStyleCnt="0">
        <dgm:presLayoutVars>
          <dgm:hierBranch val="init"/>
        </dgm:presLayoutVars>
      </dgm:prSet>
      <dgm:spPr/>
    </dgm:pt>
    <dgm:pt modelId="{A39D0B88-EE25-4A83-BB44-56402FACCAE6}" type="pres">
      <dgm:prSet presAssocID="{B412A789-7B0A-4118-A355-98941ACE625E}" presName="rootComposite" presStyleCnt="0"/>
      <dgm:spPr/>
    </dgm:pt>
    <dgm:pt modelId="{41EA3DFD-5386-4D9D-A11B-AA61C36E8C3C}" type="pres">
      <dgm:prSet presAssocID="{B412A789-7B0A-4118-A355-98941ACE625E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57DC88-6F51-42C1-B7D0-ED91D3E10F15}" type="pres">
      <dgm:prSet presAssocID="{B412A789-7B0A-4118-A355-98941ACE625E}" presName="rootConnector" presStyleLbl="node2" presStyleIdx="4" presStyleCnt="6"/>
      <dgm:spPr/>
      <dgm:t>
        <a:bodyPr/>
        <a:lstStyle/>
        <a:p>
          <a:endParaRPr lang="zh-CN" altLang="en-US"/>
        </a:p>
      </dgm:t>
    </dgm:pt>
    <dgm:pt modelId="{425C54E7-B2AF-429B-8BC8-4044E42A8A38}" type="pres">
      <dgm:prSet presAssocID="{B412A789-7B0A-4118-A355-98941ACE625E}" presName="hierChild4" presStyleCnt="0"/>
      <dgm:spPr/>
    </dgm:pt>
    <dgm:pt modelId="{31E18DBD-803A-4ECD-B24E-BAE255A094D9}" type="pres">
      <dgm:prSet presAssocID="{B412A789-7B0A-4118-A355-98941ACE625E}" presName="hierChild5" presStyleCnt="0"/>
      <dgm:spPr/>
    </dgm:pt>
    <dgm:pt modelId="{78932475-AAD9-4054-A89D-4C0745CDF60E}" type="pres">
      <dgm:prSet presAssocID="{1AED4696-0B93-45EE-AFEA-6CD4BF40FF27}" presName="Name37" presStyleLbl="parChTrans1D2" presStyleIdx="5" presStyleCnt="10"/>
      <dgm:spPr/>
      <dgm:t>
        <a:bodyPr/>
        <a:lstStyle/>
        <a:p>
          <a:endParaRPr lang="zh-CN" altLang="en-US"/>
        </a:p>
      </dgm:t>
    </dgm:pt>
    <dgm:pt modelId="{8309D381-1B16-4041-930A-9102924EF49D}" type="pres">
      <dgm:prSet presAssocID="{5B101BDD-7261-48E6-ACF5-E54BA04CF8DB}" presName="hierRoot2" presStyleCnt="0">
        <dgm:presLayoutVars>
          <dgm:hierBranch val="init"/>
        </dgm:presLayoutVars>
      </dgm:prSet>
      <dgm:spPr/>
    </dgm:pt>
    <dgm:pt modelId="{FDD9A2A9-C83B-4B7C-8DF4-68F250B36A4B}" type="pres">
      <dgm:prSet presAssocID="{5B101BDD-7261-48E6-ACF5-E54BA04CF8DB}" presName="rootComposite" presStyleCnt="0"/>
      <dgm:spPr/>
    </dgm:pt>
    <dgm:pt modelId="{934AF342-AAAA-4EC7-85DA-765D1778CAB4}" type="pres">
      <dgm:prSet presAssocID="{5B101BDD-7261-48E6-ACF5-E54BA04CF8DB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41EE10-C7D0-4E52-B91B-252A858CC943}" type="pres">
      <dgm:prSet presAssocID="{5B101BDD-7261-48E6-ACF5-E54BA04CF8DB}" presName="rootConnector" presStyleLbl="node2" presStyleIdx="5" presStyleCnt="6"/>
      <dgm:spPr/>
      <dgm:t>
        <a:bodyPr/>
        <a:lstStyle/>
        <a:p>
          <a:endParaRPr lang="zh-CN" altLang="en-US"/>
        </a:p>
      </dgm:t>
    </dgm:pt>
    <dgm:pt modelId="{8DB868F6-629D-48C5-8D17-3A36351932F1}" type="pres">
      <dgm:prSet presAssocID="{5B101BDD-7261-48E6-ACF5-E54BA04CF8DB}" presName="hierChild4" presStyleCnt="0"/>
      <dgm:spPr/>
    </dgm:pt>
    <dgm:pt modelId="{91C001B9-9769-448B-A782-5732300A2785}" type="pres">
      <dgm:prSet presAssocID="{5B101BDD-7261-48E6-ACF5-E54BA04CF8DB}" presName="hierChild5" presStyleCnt="0"/>
      <dgm:spPr/>
    </dgm:pt>
    <dgm:pt modelId="{12AB2C04-82DD-45E2-9A87-4D482A6D1288}" type="pres">
      <dgm:prSet presAssocID="{5060767A-84B3-4D71-A110-58F9C5E54AD4}" presName="hierChild3" presStyleCnt="0"/>
      <dgm:spPr/>
    </dgm:pt>
    <dgm:pt modelId="{48244BAA-8643-4FFA-BC60-1FF2FEF7DE8E}" type="pres">
      <dgm:prSet presAssocID="{3DA2D28C-1D0C-466C-833C-522F8700F709}" presName="Name111" presStyleLbl="parChTrans1D2" presStyleIdx="6" presStyleCnt="10"/>
      <dgm:spPr/>
      <dgm:t>
        <a:bodyPr/>
        <a:lstStyle/>
        <a:p>
          <a:endParaRPr lang="zh-CN" altLang="en-US"/>
        </a:p>
      </dgm:t>
    </dgm:pt>
    <dgm:pt modelId="{F87382F0-A01E-4CA3-A1E1-2587B1EF8220}" type="pres">
      <dgm:prSet presAssocID="{96C54606-36BC-4A34-AC7A-9CACFF3ACC94}" presName="hierRoot3" presStyleCnt="0">
        <dgm:presLayoutVars>
          <dgm:hierBranch val="init"/>
        </dgm:presLayoutVars>
      </dgm:prSet>
      <dgm:spPr/>
    </dgm:pt>
    <dgm:pt modelId="{D6032AC8-D05A-428B-884E-48A4CD4F798A}" type="pres">
      <dgm:prSet presAssocID="{96C54606-36BC-4A34-AC7A-9CACFF3ACC94}" presName="rootComposite3" presStyleCnt="0"/>
      <dgm:spPr/>
    </dgm:pt>
    <dgm:pt modelId="{1FDC43F5-BD81-4C3D-9A0A-9D578BFF6BE0}" type="pres">
      <dgm:prSet presAssocID="{96C54606-36BC-4A34-AC7A-9CACFF3ACC94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37C56C-5639-49C2-A940-6752C170096D}" type="pres">
      <dgm:prSet presAssocID="{96C54606-36BC-4A34-AC7A-9CACFF3ACC94}" presName="rootConnector3" presStyleLbl="asst1" presStyleIdx="0" presStyleCnt="4"/>
      <dgm:spPr/>
      <dgm:t>
        <a:bodyPr/>
        <a:lstStyle/>
        <a:p>
          <a:endParaRPr lang="zh-CN" altLang="en-US"/>
        </a:p>
      </dgm:t>
    </dgm:pt>
    <dgm:pt modelId="{74A9AA0A-DBE9-4082-A2B5-EE7B846323FA}" type="pres">
      <dgm:prSet presAssocID="{96C54606-36BC-4A34-AC7A-9CACFF3ACC94}" presName="hierChild6" presStyleCnt="0"/>
      <dgm:spPr/>
    </dgm:pt>
    <dgm:pt modelId="{EBFDCA80-AF7A-4A9F-8F53-0878AAD51617}" type="pres">
      <dgm:prSet presAssocID="{96C54606-36BC-4A34-AC7A-9CACFF3ACC94}" presName="hierChild7" presStyleCnt="0"/>
      <dgm:spPr/>
    </dgm:pt>
    <dgm:pt modelId="{2635F5EE-3F5F-4912-8875-3C1C6DE290BD}" type="pres">
      <dgm:prSet presAssocID="{61D3E9E4-4E9A-40B4-9BE4-6602D10BE82C}" presName="Name111" presStyleLbl="parChTrans1D2" presStyleIdx="7" presStyleCnt="10"/>
      <dgm:spPr/>
      <dgm:t>
        <a:bodyPr/>
        <a:lstStyle/>
        <a:p>
          <a:endParaRPr lang="zh-CN" altLang="en-US"/>
        </a:p>
      </dgm:t>
    </dgm:pt>
    <dgm:pt modelId="{87ADD9F7-269D-4EA6-B303-CA8141C5CDC6}" type="pres">
      <dgm:prSet presAssocID="{AEE43602-3B81-4DD7-88FA-9853C7D3440A}" presName="hierRoot3" presStyleCnt="0">
        <dgm:presLayoutVars>
          <dgm:hierBranch val="init"/>
        </dgm:presLayoutVars>
      </dgm:prSet>
      <dgm:spPr/>
    </dgm:pt>
    <dgm:pt modelId="{B492094F-29BE-44B7-9440-40ECDF95A2EE}" type="pres">
      <dgm:prSet presAssocID="{AEE43602-3B81-4DD7-88FA-9853C7D3440A}" presName="rootComposite3" presStyleCnt="0"/>
      <dgm:spPr/>
    </dgm:pt>
    <dgm:pt modelId="{6AF22EA4-9654-4FB2-84E9-0A07DE1A5B14}" type="pres">
      <dgm:prSet presAssocID="{AEE43602-3B81-4DD7-88FA-9853C7D3440A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FF4FD1-FAA6-468E-A74E-046F4466D1F7}" type="pres">
      <dgm:prSet presAssocID="{AEE43602-3B81-4DD7-88FA-9853C7D3440A}" presName="rootConnector3" presStyleLbl="asst1" presStyleIdx="1" presStyleCnt="4"/>
      <dgm:spPr/>
      <dgm:t>
        <a:bodyPr/>
        <a:lstStyle/>
        <a:p>
          <a:endParaRPr lang="zh-CN" altLang="en-US"/>
        </a:p>
      </dgm:t>
    </dgm:pt>
    <dgm:pt modelId="{1D6A453C-BFF0-47E1-AC71-D5225E3EF173}" type="pres">
      <dgm:prSet presAssocID="{AEE43602-3B81-4DD7-88FA-9853C7D3440A}" presName="hierChild6" presStyleCnt="0"/>
      <dgm:spPr/>
    </dgm:pt>
    <dgm:pt modelId="{EEF3384C-F508-4D6A-8F75-1DC61AA0E5C8}" type="pres">
      <dgm:prSet presAssocID="{AEE43602-3B81-4DD7-88FA-9853C7D3440A}" presName="hierChild7" presStyleCnt="0"/>
      <dgm:spPr/>
    </dgm:pt>
    <dgm:pt modelId="{48857592-4C8D-41FA-B28C-DACC4A7F997F}" type="pres">
      <dgm:prSet presAssocID="{9BEB2E7E-DF0D-4BD5-8DA0-84D56FDBA953}" presName="Name111" presStyleLbl="parChTrans1D2" presStyleIdx="8" presStyleCnt="10"/>
      <dgm:spPr/>
      <dgm:t>
        <a:bodyPr/>
        <a:lstStyle/>
        <a:p>
          <a:endParaRPr lang="zh-CN" altLang="en-US"/>
        </a:p>
      </dgm:t>
    </dgm:pt>
    <dgm:pt modelId="{4244CD30-133B-4C3A-A6CE-54D52A48CC18}" type="pres">
      <dgm:prSet presAssocID="{2505CCD6-2588-4459-AEE0-E3B9E1FB084B}" presName="hierRoot3" presStyleCnt="0">
        <dgm:presLayoutVars>
          <dgm:hierBranch val="init"/>
        </dgm:presLayoutVars>
      </dgm:prSet>
      <dgm:spPr/>
    </dgm:pt>
    <dgm:pt modelId="{DF27DAA3-3ADB-47C8-BE28-345484B78680}" type="pres">
      <dgm:prSet presAssocID="{2505CCD6-2588-4459-AEE0-E3B9E1FB084B}" presName="rootComposite3" presStyleCnt="0"/>
      <dgm:spPr/>
    </dgm:pt>
    <dgm:pt modelId="{43A07F89-8EC9-431B-AA45-F53D0482D821}" type="pres">
      <dgm:prSet presAssocID="{2505CCD6-2588-4459-AEE0-E3B9E1FB084B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8101DB-96DD-43F4-8B94-7B0FFBC5A9F7}" type="pres">
      <dgm:prSet presAssocID="{2505CCD6-2588-4459-AEE0-E3B9E1FB084B}" presName="rootConnector3" presStyleLbl="asst1" presStyleIdx="2" presStyleCnt="4"/>
      <dgm:spPr/>
      <dgm:t>
        <a:bodyPr/>
        <a:lstStyle/>
        <a:p>
          <a:endParaRPr lang="zh-CN" altLang="en-US"/>
        </a:p>
      </dgm:t>
    </dgm:pt>
    <dgm:pt modelId="{C1F696F0-FFA8-460E-9572-55090F489C93}" type="pres">
      <dgm:prSet presAssocID="{2505CCD6-2588-4459-AEE0-E3B9E1FB084B}" presName="hierChild6" presStyleCnt="0"/>
      <dgm:spPr/>
    </dgm:pt>
    <dgm:pt modelId="{65339CD3-963A-4438-803D-0FD496E308EB}" type="pres">
      <dgm:prSet presAssocID="{2505CCD6-2588-4459-AEE0-E3B9E1FB084B}" presName="hierChild7" presStyleCnt="0"/>
      <dgm:spPr/>
    </dgm:pt>
    <dgm:pt modelId="{B0EE5A1D-A4BB-4231-A742-D86A33398FC9}" type="pres">
      <dgm:prSet presAssocID="{F2A19EAA-560D-47C0-AFBF-DD27799AFC68}" presName="Name111" presStyleLbl="parChTrans1D2" presStyleIdx="9" presStyleCnt="10"/>
      <dgm:spPr/>
      <dgm:t>
        <a:bodyPr/>
        <a:lstStyle/>
        <a:p>
          <a:endParaRPr lang="zh-CN" altLang="en-US"/>
        </a:p>
      </dgm:t>
    </dgm:pt>
    <dgm:pt modelId="{495C81BD-5E90-4DEA-9044-A2F370518E94}" type="pres">
      <dgm:prSet presAssocID="{2984FF04-CF66-49ED-9990-7F0B99EDC5FA}" presName="hierRoot3" presStyleCnt="0">
        <dgm:presLayoutVars>
          <dgm:hierBranch val="init"/>
        </dgm:presLayoutVars>
      </dgm:prSet>
      <dgm:spPr/>
    </dgm:pt>
    <dgm:pt modelId="{CFACF53A-FC81-442B-84A2-0A57762A6E84}" type="pres">
      <dgm:prSet presAssocID="{2984FF04-CF66-49ED-9990-7F0B99EDC5FA}" presName="rootComposite3" presStyleCnt="0"/>
      <dgm:spPr/>
    </dgm:pt>
    <dgm:pt modelId="{B9C28068-0AE0-43AC-9B46-6EECA8CEDB61}" type="pres">
      <dgm:prSet presAssocID="{2984FF04-CF66-49ED-9990-7F0B99EDC5FA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44C8A88-1729-4605-BD2A-4F56FB84794A}" type="pres">
      <dgm:prSet presAssocID="{2984FF04-CF66-49ED-9990-7F0B99EDC5FA}" presName="rootConnector3" presStyleLbl="asst1" presStyleIdx="3" presStyleCnt="4"/>
      <dgm:spPr/>
      <dgm:t>
        <a:bodyPr/>
        <a:lstStyle/>
        <a:p>
          <a:endParaRPr lang="zh-CN" altLang="en-US"/>
        </a:p>
      </dgm:t>
    </dgm:pt>
    <dgm:pt modelId="{20E31844-A861-42E7-999F-31E3B6A4D35B}" type="pres">
      <dgm:prSet presAssocID="{2984FF04-CF66-49ED-9990-7F0B99EDC5FA}" presName="hierChild6" presStyleCnt="0"/>
      <dgm:spPr/>
    </dgm:pt>
    <dgm:pt modelId="{87E45F4C-90D2-4CD4-8ED8-37F92D1C022C}" type="pres">
      <dgm:prSet presAssocID="{2984FF04-CF66-49ED-9990-7F0B99EDC5FA}" presName="hierChild7" presStyleCnt="0"/>
      <dgm:spPr/>
    </dgm:pt>
  </dgm:ptLst>
  <dgm:cxnLst>
    <dgm:cxn modelId="{EC2B8EE2-8E0C-4F4B-B82F-B0B7F910955C}" type="presOf" srcId="{4E701121-4127-4E2A-B7F5-4F8D36609219}" destId="{487E4191-12CD-4BC4-ABAA-E9ACB4E484B5}" srcOrd="0" destOrd="0" presId="urn:microsoft.com/office/officeart/2005/8/layout/orgChart1"/>
    <dgm:cxn modelId="{5011991C-135E-482F-9A50-F5347F207D92}" type="presOf" srcId="{B412A789-7B0A-4118-A355-98941ACE625E}" destId="{41EA3DFD-5386-4D9D-A11B-AA61C36E8C3C}" srcOrd="0" destOrd="0" presId="urn:microsoft.com/office/officeart/2005/8/layout/orgChart1"/>
    <dgm:cxn modelId="{B39AC804-8128-42F9-AC4C-78F256FCE2A9}" type="presOf" srcId="{2505CCD6-2588-4459-AEE0-E3B9E1FB084B}" destId="{43A07F89-8EC9-431B-AA45-F53D0482D821}" srcOrd="0" destOrd="0" presId="urn:microsoft.com/office/officeart/2005/8/layout/orgChart1"/>
    <dgm:cxn modelId="{9963EE4F-E2E0-4F1D-8B9D-97047C64F19D}" type="presOf" srcId="{96C54606-36BC-4A34-AC7A-9CACFF3ACC94}" destId="{1FDC43F5-BD81-4C3D-9A0A-9D578BFF6BE0}" srcOrd="0" destOrd="0" presId="urn:microsoft.com/office/officeart/2005/8/layout/orgChart1"/>
    <dgm:cxn modelId="{9D254111-CB64-471B-AA4F-1812359676A0}" type="presOf" srcId="{A7EC1EDD-676D-41B1-9433-1522B2FBC2B0}" destId="{8F10E120-662C-446F-BD24-A66464D7617A}" srcOrd="1" destOrd="0" presId="urn:microsoft.com/office/officeart/2005/8/layout/orgChart1"/>
    <dgm:cxn modelId="{95F3CDAF-CA70-4486-8A95-E5D92B91AB97}" srcId="{5060767A-84B3-4D71-A110-58F9C5E54AD4}" destId="{A390B7B0-4052-4581-8335-09921E412662}" srcOrd="2" destOrd="0" parTransId="{091EB69A-30B9-4F00-AC51-7C2BCC49F4D5}" sibTransId="{6AAEE67D-B9CD-4D6E-A578-B17179309922}"/>
    <dgm:cxn modelId="{4463AFF7-E40A-4F7D-BADA-5F03DCC46C1A}" type="presOf" srcId="{A390B7B0-4052-4581-8335-09921E412662}" destId="{CE4FDF01-AC7A-4C22-8F56-7B1970896590}" srcOrd="0" destOrd="0" presId="urn:microsoft.com/office/officeart/2005/8/layout/orgChart1"/>
    <dgm:cxn modelId="{09384E71-2692-496F-AAF0-6EF97D740572}" srcId="{5060767A-84B3-4D71-A110-58F9C5E54AD4}" destId="{2984FF04-CF66-49ED-9990-7F0B99EDC5FA}" srcOrd="7" destOrd="0" parTransId="{F2A19EAA-560D-47C0-AFBF-DD27799AFC68}" sibTransId="{59AB5D0B-0C3F-46DC-B741-9EBF188195F6}"/>
    <dgm:cxn modelId="{57105624-B90B-4DCF-8FBF-4AC98D84FF6F}" type="presOf" srcId="{A7EC1EDD-676D-41B1-9433-1522B2FBC2B0}" destId="{66CB9354-EF81-44A1-B581-12015AEC6208}" srcOrd="0" destOrd="0" presId="urn:microsoft.com/office/officeart/2005/8/layout/orgChart1"/>
    <dgm:cxn modelId="{3E6E7362-F35A-4E78-B228-D5FBB0320680}" srcId="{5060767A-84B3-4D71-A110-58F9C5E54AD4}" destId="{AEE43602-3B81-4DD7-88FA-9853C7D3440A}" srcOrd="1" destOrd="0" parTransId="{61D3E9E4-4E9A-40B4-9BE4-6602D10BE82C}" sibTransId="{7054185E-4337-47C1-B182-7480A49721E5}"/>
    <dgm:cxn modelId="{5C090AC6-8CAB-4257-B562-9C6B4F568D67}" srcId="{5060767A-84B3-4D71-A110-58F9C5E54AD4}" destId="{96C54606-36BC-4A34-AC7A-9CACFF3ACC94}" srcOrd="0" destOrd="0" parTransId="{3DA2D28C-1D0C-466C-833C-522F8700F709}" sibTransId="{A1879371-D8E8-48C3-9C75-E653797AC1BA}"/>
    <dgm:cxn modelId="{FD3B555A-B7B8-4005-AB93-0370607872AC}" srcId="{B8B1B869-29CB-4AC1-8B52-06580A5C8906}" destId="{5060767A-84B3-4D71-A110-58F9C5E54AD4}" srcOrd="0" destOrd="0" parTransId="{6A278480-9A46-4DA5-9D9A-1DE19842852E}" sibTransId="{362F4930-4579-4B57-B3C5-793D868D98D4}"/>
    <dgm:cxn modelId="{CB6399CA-980F-4B4A-88E0-E22BF3DA7AEA}" type="presOf" srcId="{5B101BDD-7261-48E6-ACF5-E54BA04CF8DB}" destId="{934AF342-AAAA-4EC7-85DA-765D1778CAB4}" srcOrd="0" destOrd="0" presId="urn:microsoft.com/office/officeart/2005/8/layout/orgChart1"/>
    <dgm:cxn modelId="{4264C821-3D75-461B-B3E6-DC46797D6ECA}" type="presOf" srcId="{AEE43602-3B81-4DD7-88FA-9853C7D3440A}" destId="{6AF22EA4-9654-4FB2-84E9-0A07DE1A5B14}" srcOrd="0" destOrd="0" presId="urn:microsoft.com/office/officeart/2005/8/layout/orgChart1"/>
    <dgm:cxn modelId="{94AFB4A7-9796-4AAA-AA0D-9E87FD61811A}" type="presOf" srcId="{F2A19EAA-560D-47C0-AFBF-DD27799AFC68}" destId="{B0EE5A1D-A4BB-4231-A742-D86A33398FC9}" srcOrd="0" destOrd="0" presId="urn:microsoft.com/office/officeart/2005/8/layout/orgChart1"/>
    <dgm:cxn modelId="{B215F36B-1B9A-43FC-81B2-D0037283A9AF}" type="presOf" srcId="{0CD44D71-D4AF-44A6-92DC-9447998D57CD}" destId="{A6F8599A-B7B0-40E5-A3BF-A48F636DD489}" srcOrd="0" destOrd="0" presId="urn:microsoft.com/office/officeart/2005/8/layout/orgChart1"/>
    <dgm:cxn modelId="{60AD89DD-B393-49DB-9C0B-12A3FEFCB657}" type="presOf" srcId="{5060767A-84B3-4D71-A110-58F9C5E54AD4}" destId="{B7AE4DFC-EC6D-4758-8191-A9673C429360}" srcOrd="0" destOrd="0" presId="urn:microsoft.com/office/officeart/2005/8/layout/orgChart1"/>
    <dgm:cxn modelId="{1D7C9206-FFEB-4558-BEE8-3D72C4EA1DF6}" srcId="{5060767A-84B3-4D71-A110-58F9C5E54AD4}" destId="{2505CCD6-2588-4459-AEE0-E3B9E1FB084B}" srcOrd="6" destOrd="0" parTransId="{9BEB2E7E-DF0D-4BD5-8DA0-84D56FDBA953}" sibTransId="{1E281D1B-8C77-4E36-89A9-4B5A8DCC836D}"/>
    <dgm:cxn modelId="{EA0ED3B6-C442-4B1C-AB4B-E55A78DA50F7}" type="presOf" srcId="{2984FF04-CF66-49ED-9990-7F0B99EDC5FA}" destId="{C44C8A88-1729-4605-BD2A-4F56FB84794A}" srcOrd="1" destOrd="0" presId="urn:microsoft.com/office/officeart/2005/8/layout/orgChart1"/>
    <dgm:cxn modelId="{6F97DD4E-E8A1-4F4E-9129-5967D06F6A15}" type="presOf" srcId="{3DA2D28C-1D0C-466C-833C-522F8700F709}" destId="{48244BAA-8643-4FFA-BC60-1FF2FEF7DE8E}" srcOrd="0" destOrd="0" presId="urn:microsoft.com/office/officeart/2005/8/layout/orgChart1"/>
    <dgm:cxn modelId="{B29C6861-84BC-44AB-97F5-D454F608E9D6}" type="presOf" srcId="{15B79AB2-B22F-47DB-A5C7-9EEBB8A431C7}" destId="{6FC3EF37-5575-440E-A722-8C92746979D7}" srcOrd="0" destOrd="0" presId="urn:microsoft.com/office/officeart/2005/8/layout/orgChart1"/>
    <dgm:cxn modelId="{64B13D73-4008-4907-A268-85DEDB506224}" type="presOf" srcId="{A390B7B0-4052-4581-8335-09921E412662}" destId="{C12EBE26-5C85-4AB1-971A-B801FB5DE158}" srcOrd="1" destOrd="0" presId="urn:microsoft.com/office/officeart/2005/8/layout/orgChart1"/>
    <dgm:cxn modelId="{11EF7962-A719-48E6-8904-587B5D115822}" srcId="{5060767A-84B3-4D71-A110-58F9C5E54AD4}" destId="{5B101BDD-7261-48E6-ACF5-E54BA04CF8DB}" srcOrd="9" destOrd="0" parTransId="{1AED4696-0B93-45EE-AFEA-6CD4BF40FF27}" sibTransId="{9441B06B-2E9E-4606-9A51-9D4F4BFD56C2}"/>
    <dgm:cxn modelId="{EC9B7A51-E884-4977-8F97-F668A10ABBA8}" type="presOf" srcId="{2984FF04-CF66-49ED-9990-7F0B99EDC5FA}" destId="{B9C28068-0AE0-43AC-9B46-6EECA8CEDB61}" srcOrd="0" destOrd="0" presId="urn:microsoft.com/office/officeart/2005/8/layout/orgChart1"/>
    <dgm:cxn modelId="{A41E279E-2DEA-4B34-86DE-D7E797E31866}" type="presOf" srcId="{322B07A1-20FD-49F2-8435-1E0DCBEB83FA}" destId="{D5D2FD27-EAE4-4CB1-8E3D-0E17A85CBDE0}" srcOrd="0" destOrd="0" presId="urn:microsoft.com/office/officeart/2005/8/layout/orgChart1"/>
    <dgm:cxn modelId="{31254FA2-0E6C-4750-ABA3-0E602D8B0177}" type="presOf" srcId="{4E701121-4127-4E2A-B7F5-4F8D36609219}" destId="{54D48B70-EC58-4347-A55B-6D7DCF8BF802}" srcOrd="1" destOrd="0" presId="urn:microsoft.com/office/officeart/2005/8/layout/orgChart1"/>
    <dgm:cxn modelId="{A2210F48-C72E-4630-973D-2B8E358AFF24}" type="presOf" srcId="{5060767A-84B3-4D71-A110-58F9C5E54AD4}" destId="{A11B0359-22C4-4AF2-8CBA-CF9051D10EC4}" srcOrd="1" destOrd="0" presId="urn:microsoft.com/office/officeart/2005/8/layout/orgChart1"/>
    <dgm:cxn modelId="{0778F884-B13F-4394-8225-5412E6FA9FFC}" type="presOf" srcId="{2505CCD6-2588-4459-AEE0-E3B9E1FB084B}" destId="{B98101DB-96DD-43F4-8B94-7B0FFBC5A9F7}" srcOrd="1" destOrd="0" presId="urn:microsoft.com/office/officeart/2005/8/layout/orgChart1"/>
    <dgm:cxn modelId="{E2C5189F-1BC3-48CA-8831-EF8D70184E17}" type="presOf" srcId="{B8B1B869-29CB-4AC1-8B52-06580A5C8906}" destId="{3FC190EE-810C-4D74-912D-D47B39ADAB7B}" srcOrd="0" destOrd="0" presId="urn:microsoft.com/office/officeart/2005/8/layout/orgChart1"/>
    <dgm:cxn modelId="{37D8D5B6-E670-4F8C-8CE9-E0AB4608FE22}" type="presOf" srcId="{5B101BDD-7261-48E6-ACF5-E54BA04CF8DB}" destId="{BF41EE10-C7D0-4E52-B91B-252A858CC943}" srcOrd="1" destOrd="0" presId="urn:microsoft.com/office/officeart/2005/8/layout/orgChart1"/>
    <dgm:cxn modelId="{D6EB4CA8-0D5B-4851-99B4-36BFFB2F9861}" srcId="{5060767A-84B3-4D71-A110-58F9C5E54AD4}" destId="{B412A789-7B0A-4118-A355-98941ACE625E}" srcOrd="8" destOrd="0" parTransId="{322B07A1-20FD-49F2-8435-1E0DCBEB83FA}" sibTransId="{3575F9FC-05C6-43A3-8746-4DA1B0112A88}"/>
    <dgm:cxn modelId="{BC705439-5C86-4FAB-AD07-3556E30EE19E}" type="presOf" srcId="{D7518D9A-F4F1-4EDF-AF50-F5C08A2AEFCC}" destId="{94FBC8EE-0ED8-45F0-B827-86E31C0BC40C}" srcOrd="0" destOrd="0" presId="urn:microsoft.com/office/officeart/2005/8/layout/orgChart1"/>
    <dgm:cxn modelId="{90F44BA5-703B-4B5F-A219-E8F84C293D92}" srcId="{5060767A-84B3-4D71-A110-58F9C5E54AD4}" destId="{A7EC1EDD-676D-41B1-9433-1522B2FBC2B0}" srcOrd="3" destOrd="0" parTransId="{C9764B4A-1673-4A13-8B5E-DA15406DF1A0}" sibTransId="{13095297-AE1B-4C18-94F6-436CDECF16CA}"/>
    <dgm:cxn modelId="{01056E78-DB88-4F62-AAAA-7EABF1C45FB1}" type="presOf" srcId="{AEE43602-3B81-4DD7-88FA-9853C7D3440A}" destId="{34FF4FD1-FAA6-468E-A74E-046F4466D1F7}" srcOrd="1" destOrd="0" presId="urn:microsoft.com/office/officeart/2005/8/layout/orgChart1"/>
    <dgm:cxn modelId="{0B3EB447-379F-4A23-B50A-099A3B3610A5}" type="presOf" srcId="{96C54606-36BC-4A34-AC7A-9CACFF3ACC94}" destId="{D337C56C-5639-49C2-A940-6752C170096D}" srcOrd="1" destOrd="0" presId="urn:microsoft.com/office/officeart/2005/8/layout/orgChart1"/>
    <dgm:cxn modelId="{F3FE5371-742E-43EC-9DF2-C289200DA59A}" type="presOf" srcId="{15B79AB2-B22F-47DB-A5C7-9EEBB8A431C7}" destId="{CC9F1335-F9E2-45DF-8F9A-790936F88B8F}" srcOrd="1" destOrd="0" presId="urn:microsoft.com/office/officeart/2005/8/layout/orgChart1"/>
    <dgm:cxn modelId="{2CB3452F-33EA-4B20-80B1-3DE30E271457}" srcId="{5060767A-84B3-4D71-A110-58F9C5E54AD4}" destId="{15B79AB2-B22F-47DB-A5C7-9EEBB8A431C7}" srcOrd="4" destOrd="0" parTransId="{0CD44D71-D4AF-44A6-92DC-9447998D57CD}" sibTransId="{9E3C98FB-44E8-4AFC-9A26-D011E14BE312}"/>
    <dgm:cxn modelId="{40510C45-8B65-4C04-8353-94B97C15AA59}" type="presOf" srcId="{C9764B4A-1673-4A13-8B5E-DA15406DF1A0}" destId="{28224674-1456-4987-8FF3-77255F86E1C9}" srcOrd="0" destOrd="0" presId="urn:microsoft.com/office/officeart/2005/8/layout/orgChart1"/>
    <dgm:cxn modelId="{F1A1A6B3-FBBD-4147-A33B-E0BCED03D4EA}" type="presOf" srcId="{1AED4696-0B93-45EE-AFEA-6CD4BF40FF27}" destId="{78932475-AAD9-4054-A89D-4C0745CDF60E}" srcOrd="0" destOrd="0" presId="urn:microsoft.com/office/officeart/2005/8/layout/orgChart1"/>
    <dgm:cxn modelId="{6BC57356-A922-46C0-869A-23BFA43E8F7D}" type="presOf" srcId="{9BEB2E7E-DF0D-4BD5-8DA0-84D56FDBA953}" destId="{48857592-4C8D-41FA-B28C-DACC4A7F997F}" srcOrd="0" destOrd="0" presId="urn:microsoft.com/office/officeart/2005/8/layout/orgChart1"/>
    <dgm:cxn modelId="{FC7AAB93-6868-4CE0-B92A-282063048BE0}" type="presOf" srcId="{091EB69A-30B9-4F00-AC51-7C2BCC49F4D5}" destId="{77BD27FB-E9B7-4932-9FED-5E300C0891B5}" srcOrd="0" destOrd="0" presId="urn:microsoft.com/office/officeart/2005/8/layout/orgChart1"/>
    <dgm:cxn modelId="{AEA7180C-4114-455A-BF93-5408178BA79D}" srcId="{5060767A-84B3-4D71-A110-58F9C5E54AD4}" destId="{4E701121-4127-4E2A-B7F5-4F8D36609219}" srcOrd="5" destOrd="0" parTransId="{D7518D9A-F4F1-4EDF-AF50-F5C08A2AEFCC}" sibTransId="{0801B86C-927F-47FD-8EE3-E0AA9F02EA25}"/>
    <dgm:cxn modelId="{10185239-DEA1-4E9B-9328-3E2A54E09694}" type="presOf" srcId="{61D3E9E4-4E9A-40B4-9BE4-6602D10BE82C}" destId="{2635F5EE-3F5F-4912-8875-3C1C6DE290BD}" srcOrd="0" destOrd="0" presId="urn:microsoft.com/office/officeart/2005/8/layout/orgChart1"/>
    <dgm:cxn modelId="{C2B4BC0C-477A-48BF-BF45-09A9AD009118}" type="presOf" srcId="{B412A789-7B0A-4118-A355-98941ACE625E}" destId="{5E57DC88-6F51-42C1-B7D0-ED91D3E10F15}" srcOrd="1" destOrd="0" presId="urn:microsoft.com/office/officeart/2005/8/layout/orgChart1"/>
    <dgm:cxn modelId="{55E2F8B9-057A-407D-9A24-1AAE7BE3A983}" type="presParOf" srcId="{3FC190EE-810C-4D74-912D-D47B39ADAB7B}" destId="{96A3B486-6D4C-420D-A61D-AA89D59D5225}" srcOrd="0" destOrd="0" presId="urn:microsoft.com/office/officeart/2005/8/layout/orgChart1"/>
    <dgm:cxn modelId="{D6E373E2-D43B-4042-BAD7-EE24E3EE4E10}" type="presParOf" srcId="{96A3B486-6D4C-420D-A61D-AA89D59D5225}" destId="{BABA0962-665C-4CB5-ACC0-D4B0F139C6A8}" srcOrd="0" destOrd="0" presId="urn:microsoft.com/office/officeart/2005/8/layout/orgChart1"/>
    <dgm:cxn modelId="{B3BFE1DE-A9A8-43E9-812F-1BB3F453B830}" type="presParOf" srcId="{BABA0962-665C-4CB5-ACC0-D4B0F139C6A8}" destId="{B7AE4DFC-EC6D-4758-8191-A9673C429360}" srcOrd="0" destOrd="0" presId="urn:microsoft.com/office/officeart/2005/8/layout/orgChart1"/>
    <dgm:cxn modelId="{40E6B1C5-B163-4285-8D7F-99AFA97D7EC4}" type="presParOf" srcId="{BABA0962-665C-4CB5-ACC0-D4B0F139C6A8}" destId="{A11B0359-22C4-4AF2-8CBA-CF9051D10EC4}" srcOrd="1" destOrd="0" presId="urn:microsoft.com/office/officeart/2005/8/layout/orgChart1"/>
    <dgm:cxn modelId="{A1831710-62D8-46C1-A231-6CFB9F2A79D0}" type="presParOf" srcId="{96A3B486-6D4C-420D-A61D-AA89D59D5225}" destId="{6BCCA9D6-1C5C-4215-B477-61EEDDF7B123}" srcOrd="1" destOrd="0" presId="urn:microsoft.com/office/officeart/2005/8/layout/orgChart1"/>
    <dgm:cxn modelId="{FF259664-6F0A-4945-901C-AB63C7A92A9A}" type="presParOf" srcId="{6BCCA9D6-1C5C-4215-B477-61EEDDF7B123}" destId="{77BD27FB-E9B7-4932-9FED-5E300C0891B5}" srcOrd="0" destOrd="0" presId="urn:microsoft.com/office/officeart/2005/8/layout/orgChart1"/>
    <dgm:cxn modelId="{8C00CEFC-4F87-43DA-8FA6-6F14AA7E72A9}" type="presParOf" srcId="{6BCCA9D6-1C5C-4215-B477-61EEDDF7B123}" destId="{BF608E03-B8ED-4552-AC78-6E7929ADAB95}" srcOrd="1" destOrd="0" presId="urn:microsoft.com/office/officeart/2005/8/layout/orgChart1"/>
    <dgm:cxn modelId="{CC33E8AF-5D88-4C8A-9083-0D4D63B4D43E}" type="presParOf" srcId="{BF608E03-B8ED-4552-AC78-6E7929ADAB95}" destId="{59CCE96F-FBD1-4D75-A6F6-9CE48A875722}" srcOrd="0" destOrd="0" presId="urn:microsoft.com/office/officeart/2005/8/layout/orgChart1"/>
    <dgm:cxn modelId="{F2EDFAA5-BE60-41BE-93AA-C6A12324B23A}" type="presParOf" srcId="{59CCE96F-FBD1-4D75-A6F6-9CE48A875722}" destId="{CE4FDF01-AC7A-4C22-8F56-7B1970896590}" srcOrd="0" destOrd="0" presId="urn:microsoft.com/office/officeart/2005/8/layout/orgChart1"/>
    <dgm:cxn modelId="{247AB9B6-6C98-48AC-BDCD-207F68ACED6E}" type="presParOf" srcId="{59CCE96F-FBD1-4D75-A6F6-9CE48A875722}" destId="{C12EBE26-5C85-4AB1-971A-B801FB5DE158}" srcOrd="1" destOrd="0" presId="urn:microsoft.com/office/officeart/2005/8/layout/orgChart1"/>
    <dgm:cxn modelId="{054A510B-676A-4DD2-B859-DE4F5B3D0853}" type="presParOf" srcId="{BF608E03-B8ED-4552-AC78-6E7929ADAB95}" destId="{CBEC3F10-D5CA-4433-B613-B29AB2A4206E}" srcOrd="1" destOrd="0" presId="urn:microsoft.com/office/officeart/2005/8/layout/orgChart1"/>
    <dgm:cxn modelId="{0D58D91C-CD18-4601-8196-0AF733D5574D}" type="presParOf" srcId="{BF608E03-B8ED-4552-AC78-6E7929ADAB95}" destId="{72E540E5-2BF5-4F55-AD2C-BBE1A6CAF728}" srcOrd="2" destOrd="0" presId="urn:microsoft.com/office/officeart/2005/8/layout/orgChart1"/>
    <dgm:cxn modelId="{1B83198F-6FDF-4AE2-9735-CA3B3954E6AD}" type="presParOf" srcId="{6BCCA9D6-1C5C-4215-B477-61EEDDF7B123}" destId="{28224674-1456-4987-8FF3-77255F86E1C9}" srcOrd="2" destOrd="0" presId="urn:microsoft.com/office/officeart/2005/8/layout/orgChart1"/>
    <dgm:cxn modelId="{7C0A62F3-B0FC-4B87-BE43-33AB24993065}" type="presParOf" srcId="{6BCCA9D6-1C5C-4215-B477-61EEDDF7B123}" destId="{B20DBDAC-A18D-48CA-A720-D31F9BBE0B25}" srcOrd="3" destOrd="0" presId="urn:microsoft.com/office/officeart/2005/8/layout/orgChart1"/>
    <dgm:cxn modelId="{380F34B9-C723-4A78-A42E-0B07704A1A42}" type="presParOf" srcId="{B20DBDAC-A18D-48CA-A720-D31F9BBE0B25}" destId="{E0F8F565-9C29-42CE-9A65-D2C61B7D02E1}" srcOrd="0" destOrd="0" presId="urn:microsoft.com/office/officeart/2005/8/layout/orgChart1"/>
    <dgm:cxn modelId="{04E5A2AF-1A8F-4CDB-A82A-C9D8EBA5E111}" type="presParOf" srcId="{E0F8F565-9C29-42CE-9A65-D2C61B7D02E1}" destId="{66CB9354-EF81-44A1-B581-12015AEC6208}" srcOrd="0" destOrd="0" presId="urn:microsoft.com/office/officeart/2005/8/layout/orgChart1"/>
    <dgm:cxn modelId="{F017302B-EED3-489B-B6F1-C374E2B62FF0}" type="presParOf" srcId="{E0F8F565-9C29-42CE-9A65-D2C61B7D02E1}" destId="{8F10E120-662C-446F-BD24-A66464D7617A}" srcOrd="1" destOrd="0" presId="urn:microsoft.com/office/officeart/2005/8/layout/orgChart1"/>
    <dgm:cxn modelId="{29375E97-324E-4763-968E-820E398144B7}" type="presParOf" srcId="{B20DBDAC-A18D-48CA-A720-D31F9BBE0B25}" destId="{97CF7572-0D63-4633-90E8-5343B068BF42}" srcOrd="1" destOrd="0" presId="urn:microsoft.com/office/officeart/2005/8/layout/orgChart1"/>
    <dgm:cxn modelId="{59853276-99B2-468A-8B10-09F7220EEEA2}" type="presParOf" srcId="{B20DBDAC-A18D-48CA-A720-D31F9BBE0B25}" destId="{D78603EC-7EC9-4FDF-9D82-EB99D55B1912}" srcOrd="2" destOrd="0" presId="urn:microsoft.com/office/officeart/2005/8/layout/orgChart1"/>
    <dgm:cxn modelId="{F29BBB34-C977-47CE-8BF9-B77A5566B8E9}" type="presParOf" srcId="{6BCCA9D6-1C5C-4215-B477-61EEDDF7B123}" destId="{A6F8599A-B7B0-40E5-A3BF-A48F636DD489}" srcOrd="4" destOrd="0" presId="urn:microsoft.com/office/officeart/2005/8/layout/orgChart1"/>
    <dgm:cxn modelId="{0265385C-5C4F-46BC-8E40-3B14C55EDCA7}" type="presParOf" srcId="{6BCCA9D6-1C5C-4215-B477-61EEDDF7B123}" destId="{9E98DA65-ABD0-41DF-A7D8-756749185BB2}" srcOrd="5" destOrd="0" presId="urn:microsoft.com/office/officeart/2005/8/layout/orgChart1"/>
    <dgm:cxn modelId="{A9176FF8-D931-4001-A4F3-1E1FF07EF66A}" type="presParOf" srcId="{9E98DA65-ABD0-41DF-A7D8-756749185BB2}" destId="{B9C8469A-59FC-423C-8A1C-68071D765C24}" srcOrd="0" destOrd="0" presId="urn:microsoft.com/office/officeart/2005/8/layout/orgChart1"/>
    <dgm:cxn modelId="{B855C981-D5BA-4FE9-963D-9B9C2BD50F1D}" type="presParOf" srcId="{B9C8469A-59FC-423C-8A1C-68071D765C24}" destId="{6FC3EF37-5575-440E-A722-8C92746979D7}" srcOrd="0" destOrd="0" presId="urn:microsoft.com/office/officeart/2005/8/layout/orgChart1"/>
    <dgm:cxn modelId="{AF8B1813-B35F-42E3-AFD4-1F4B75A232BD}" type="presParOf" srcId="{B9C8469A-59FC-423C-8A1C-68071D765C24}" destId="{CC9F1335-F9E2-45DF-8F9A-790936F88B8F}" srcOrd="1" destOrd="0" presId="urn:microsoft.com/office/officeart/2005/8/layout/orgChart1"/>
    <dgm:cxn modelId="{B4CE0130-72FF-48EB-9040-4E51446C7A45}" type="presParOf" srcId="{9E98DA65-ABD0-41DF-A7D8-756749185BB2}" destId="{8352AFE7-9B98-4248-BB8D-4183CAFADE05}" srcOrd="1" destOrd="0" presId="urn:microsoft.com/office/officeart/2005/8/layout/orgChart1"/>
    <dgm:cxn modelId="{5A148C8A-782C-41F2-B7E7-91A9D81E1415}" type="presParOf" srcId="{9E98DA65-ABD0-41DF-A7D8-756749185BB2}" destId="{6138819E-023A-4189-9945-D1E740D9040A}" srcOrd="2" destOrd="0" presId="urn:microsoft.com/office/officeart/2005/8/layout/orgChart1"/>
    <dgm:cxn modelId="{A4DE6689-21BD-4EE4-9C14-848048B5FF53}" type="presParOf" srcId="{6BCCA9D6-1C5C-4215-B477-61EEDDF7B123}" destId="{94FBC8EE-0ED8-45F0-B827-86E31C0BC40C}" srcOrd="6" destOrd="0" presId="urn:microsoft.com/office/officeart/2005/8/layout/orgChart1"/>
    <dgm:cxn modelId="{349DC89E-2087-4C2F-BDF6-CDD9C4CBE0A4}" type="presParOf" srcId="{6BCCA9D6-1C5C-4215-B477-61EEDDF7B123}" destId="{5C082692-5B81-4947-9FC8-85BFCB11EF70}" srcOrd="7" destOrd="0" presId="urn:microsoft.com/office/officeart/2005/8/layout/orgChart1"/>
    <dgm:cxn modelId="{757E8A47-CEBF-49DE-A1EE-6429EB55E08E}" type="presParOf" srcId="{5C082692-5B81-4947-9FC8-85BFCB11EF70}" destId="{4A2EF077-0DFD-4EE4-BE2D-858189F92D9E}" srcOrd="0" destOrd="0" presId="urn:microsoft.com/office/officeart/2005/8/layout/orgChart1"/>
    <dgm:cxn modelId="{7C5BFAF5-9EA3-4891-9DAB-906FA4D5E7E0}" type="presParOf" srcId="{4A2EF077-0DFD-4EE4-BE2D-858189F92D9E}" destId="{487E4191-12CD-4BC4-ABAA-E9ACB4E484B5}" srcOrd="0" destOrd="0" presId="urn:microsoft.com/office/officeart/2005/8/layout/orgChart1"/>
    <dgm:cxn modelId="{9EAD9E3B-F6BD-4D9B-A608-F2CE7A0DF5F9}" type="presParOf" srcId="{4A2EF077-0DFD-4EE4-BE2D-858189F92D9E}" destId="{54D48B70-EC58-4347-A55B-6D7DCF8BF802}" srcOrd="1" destOrd="0" presId="urn:microsoft.com/office/officeart/2005/8/layout/orgChart1"/>
    <dgm:cxn modelId="{E84E4AB2-B1B2-4216-A8C6-8691D8CC28E3}" type="presParOf" srcId="{5C082692-5B81-4947-9FC8-85BFCB11EF70}" destId="{5003251C-F487-4461-85FD-DB2CC02055A7}" srcOrd="1" destOrd="0" presId="urn:microsoft.com/office/officeart/2005/8/layout/orgChart1"/>
    <dgm:cxn modelId="{EB2FC279-1456-411B-8911-81AE9E62AD83}" type="presParOf" srcId="{5C082692-5B81-4947-9FC8-85BFCB11EF70}" destId="{845C76A3-787F-4255-B889-7E9542DD29C5}" srcOrd="2" destOrd="0" presId="urn:microsoft.com/office/officeart/2005/8/layout/orgChart1"/>
    <dgm:cxn modelId="{93675484-8B1B-4544-878A-77D7897AA3F5}" type="presParOf" srcId="{6BCCA9D6-1C5C-4215-B477-61EEDDF7B123}" destId="{D5D2FD27-EAE4-4CB1-8E3D-0E17A85CBDE0}" srcOrd="8" destOrd="0" presId="urn:microsoft.com/office/officeart/2005/8/layout/orgChart1"/>
    <dgm:cxn modelId="{F002F890-7F89-40B4-B9A6-78624C9E7D15}" type="presParOf" srcId="{6BCCA9D6-1C5C-4215-B477-61EEDDF7B123}" destId="{181D23EA-DFC4-4384-81BA-D3AC9C5E9491}" srcOrd="9" destOrd="0" presId="urn:microsoft.com/office/officeart/2005/8/layout/orgChart1"/>
    <dgm:cxn modelId="{DDAD23FE-CB33-4604-97B6-E4636285283B}" type="presParOf" srcId="{181D23EA-DFC4-4384-81BA-D3AC9C5E9491}" destId="{A39D0B88-EE25-4A83-BB44-56402FACCAE6}" srcOrd="0" destOrd="0" presId="urn:microsoft.com/office/officeart/2005/8/layout/orgChart1"/>
    <dgm:cxn modelId="{CBD3EB2E-527D-43F3-B240-5D59927B7831}" type="presParOf" srcId="{A39D0B88-EE25-4A83-BB44-56402FACCAE6}" destId="{41EA3DFD-5386-4D9D-A11B-AA61C36E8C3C}" srcOrd="0" destOrd="0" presId="urn:microsoft.com/office/officeart/2005/8/layout/orgChart1"/>
    <dgm:cxn modelId="{57F6E1FC-9324-4815-B5A5-F0465731BDBF}" type="presParOf" srcId="{A39D0B88-EE25-4A83-BB44-56402FACCAE6}" destId="{5E57DC88-6F51-42C1-B7D0-ED91D3E10F15}" srcOrd="1" destOrd="0" presId="urn:microsoft.com/office/officeart/2005/8/layout/orgChart1"/>
    <dgm:cxn modelId="{D4043120-FC1F-491B-B785-1ABFB381C1BF}" type="presParOf" srcId="{181D23EA-DFC4-4384-81BA-D3AC9C5E9491}" destId="{425C54E7-B2AF-429B-8BC8-4044E42A8A38}" srcOrd="1" destOrd="0" presId="urn:microsoft.com/office/officeart/2005/8/layout/orgChart1"/>
    <dgm:cxn modelId="{BA6BD16B-8163-48A7-B9FD-3216F8DAB813}" type="presParOf" srcId="{181D23EA-DFC4-4384-81BA-D3AC9C5E9491}" destId="{31E18DBD-803A-4ECD-B24E-BAE255A094D9}" srcOrd="2" destOrd="0" presId="urn:microsoft.com/office/officeart/2005/8/layout/orgChart1"/>
    <dgm:cxn modelId="{0901BA90-718C-4147-8FD6-B6D76C6EEF40}" type="presParOf" srcId="{6BCCA9D6-1C5C-4215-B477-61EEDDF7B123}" destId="{78932475-AAD9-4054-A89D-4C0745CDF60E}" srcOrd="10" destOrd="0" presId="urn:microsoft.com/office/officeart/2005/8/layout/orgChart1"/>
    <dgm:cxn modelId="{3FEA4301-DA39-4DB8-8954-28DC51EB9B2C}" type="presParOf" srcId="{6BCCA9D6-1C5C-4215-B477-61EEDDF7B123}" destId="{8309D381-1B16-4041-930A-9102924EF49D}" srcOrd="11" destOrd="0" presId="urn:microsoft.com/office/officeart/2005/8/layout/orgChart1"/>
    <dgm:cxn modelId="{811CE38F-3C28-4CEE-8707-0F41BD65859E}" type="presParOf" srcId="{8309D381-1B16-4041-930A-9102924EF49D}" destId="{FDD9A2A9-C83B-4B7C-8DF4-68F250B36A4B}" srcOrd="0" destOrd="0" presId="urn:microsoft.com/office/officeart/2005/8/layout/orgChart1"/>
    <dgm:cxn modelId="{E0911630-67F7-4566-B661-1433D12FA16A}" type="presParOf" srcId="{FDD9A2A9-C83B-4B7C-8DF4-68F250B36A4B}" destId="{934AF342-AAAA-4EC7-85DA-765D1778CAB4}" srcOrd="0" destOrd="0" presId="urn:microsoft.com/office/officeart/2005/8/layout/orgChart1"/>
    <dgm:cxn modelId="{B6A47711-D30C-40CD-9375-16AB56301574}" type="presParOf" srcId="{FDD9A2A9-C83B-4B7C-8DF4-68F250B36A4B}" destId="{BF41EE10-C7D0-4E52-B91B-252A858CC943}" srcOrd="1" destOrd="0" presId="urn:microsoft.com/office/officeart/2005/8/layout/orgChart1"/>
    <dgm:cxn modelId="{B2FDE177-CECF-4592-817A-A7C7D51D0E7F}" type="presParOf" srcId="{8309D381-1B16-4041-930A-9102924EF49D}" destId="{8DB868F6-629D-48C5-8D17-3A36351932F1}" srcOrd="1" destOrd="0" presId="urn:microsoft.com/office/officeart/2005/8/layout/orgChart1"/>
    <dgm:cxn modelId="{072413AA-2ECB-4D1F-AF64-4172C36D7270}" type="presParOf" srcId="{8309D381-1B16-4041-930A-9102924EF49D}" destId="{91C001B9-9769-448B-A782-5732300A2785}" srcOrd="2" destOrd="0" presId="urn:microsoft.com/office/officeart/2005/8/layout/orgChart1"/>
    <dgm:cxn modelId="{B8F4EFB9-612A-4A8A-9AB4-111A012454DC}" type="presParOf" srcId="{96A3B486-6D4C-420D-A61D-AA89D59D5225}" destId="{12AB2C04-82DD-45E2-9A87-4D482A6D1288}" srcOrd="2" destOrd="0" presId="urn:microsoft.com/office/officeart/2005/8/layout/orgChart1"/>
    <dgm:cxn modelId="{C615F5CC-4990-4814-88DC-4E78E47C5C81}" type="presParOf" srcId="{12AB2C04-82DD-45E2-9A87-4D482A6D1288}" destId="{48244BAA-8643-4FFA-BC60-1FF2FEF7DE8E}" srcOrd="0" destOrd="0" presId="urn:microsoft.com/office/officeart/2005/8/layout/orgChart1"/>
    <dgm:cxn modelId="{1DCA6273-55AE-45CF-A76F-7A6826C9B10D}" type="presParOf" srcId="{12AB2C04-82DD-45E2-9A87-4D482A6D1288}" destId="{F87382F0-A01E-4CA3-A1E1-2587B1EF8220}" srcOrd="1" destOrd="0" presId="urn:microsoft.com/office/officeart/2005/8/layout/orgChart1"/>
    <dgm:cxn modelId="{FF3195FB-DF26-4F33-9AAB-2AF892DAF859}" type="presParOf" srcId="{F87382F0-A01E-4CA3-A1E1-2587B1EF8220}" destId="{D6032AC8-D05A-428B-884E-48A4CD4F798A}" srcOrd="0" destOrd="0" presId="urn:microsoft.com/office/officeart/2005/8/layout/orgChart1"/>
    <dgm:cxn modelId="{B88D32AF-0A46-4820-A8E9-FEAABFD68283}" type="presParOf" srcId="{D6032AC8-D05A-428B-884E-48A4CD4F798A}" destId="{1FDC43F5-BD81-4C3D-9A0A-9D578BFF6BE0}" srcOrd="0" destOrd="0" presId="urn:microsoft.com/office/officeart/2005/8/layout/orgChart1"/>
    <dgm:cxn modelId="{A19FC89F-F9CC-4DDB-AE9D-3B9D8A8D1936}" type="presParOf" srcId="{D6032AC8-D05A-428B-884E-48A4CD4F798A}" destId="{D337C56C-5639-49C2-A940-6752C170096D}" srcOrd="1" destOrd="0" presId="urn:microsoft.com/office/officeart/2005/8/layout/orgChart1"/>
    <dgm:cxn modelId="{4387EEC7-3700-4E82-98DF-C82B34597341}" type="presParOf" srcId="{F87382F0-A01E-4CA3-A1E1-2587B1EF8220}" destId="{74A9AA0A-DBE9-4082-A2B5-EE7B846323FA}" srcOrd="1" destOrd="0" presId="urn:microsoft.com/office/officeart/2005/8/layout/orgChart1"/>
    <dgm:cxn modelId="{BDBA3E4D-B3D8-4DF2-B515-8EE68DD16D40}" type="presParOf" srcId="{F87382F0-A01E-4CA3-A1E1-2587B1EF8220}" destId="{EBFDCA80-AF7A-4A9F-8F53-0878AAD51617}" srcOrd="2" destOrd="0" presId="urn:microsoft.com/office/officeart/2005/8/layout/orgChart1"/>
    <dgm:cxn modelId="{95B7CDDB-AAA6-4E8F-9162-F03C33D197CA}" type="presParOf" srcId="{12AB2C04-82DD-45E2-9A87-4D482A6D1288}" destId="{2635F5EE-3F5F-4912-8875-3C1C6DE290BD}" srcOrd="2" destOrd="0" presId="urn:microsoft.com/office/officeart/2005/8/layout/orgChart1"/>
    <dgm:cxn modelId="{DF2E132E-3DDF-41A0-95C2-6AABF93F7AB2}" type="presParOf" srcId="{12AB2C04-82DD-45E2-9A87-4D482A6D1288}" destId="{87ADD9F7-269D-4EA6-B303-CA8141C5CDC6}" srcOrd="3" destOrd="0" presId="urn:microsoft.com/office/officeart/2005/8/layout/orgChart1"/>
    <dgm:cxn modelId="{45C0696B-BB2E-44BD-A23B-CE4DFF0D8108}" type="presParOf" srcId="{87ADD9F7-269D-4EA6-B303-CA8141C5CDC6}" destId="{B492094F-29BE-44B7-9440-40ECDF95A2EE}" srcOrd="0" destOrd="0" presId="urn:microsoft.com/office/officeart/2005/8/layout/orgChart1"/>
    <dgm:cxn modelId="{48D98243-2799-4DAF-869A-39B325C3B980}" type="presParOf" srcId="{B492094F-29BE-44B7-9440-40ECDF95A2EE}" destId="{6AF22EA4-9654-4FB2-84E9-0A07DE1A5B14}" srcOrd="0" destOrd="0" presId="urn:microsoft.com/office/officeart/2005/8/layout/orgChart1"/>
    <dgm:cxn modelId="{02178503-C5AB-4DAC-89CE-6A28BB952218}" type="presParOf" srcId="{B492094F-29BE-44B7-9440-40ECDF95A2EE}" destId="{34FF4FD1-FAA6-468E-A74E-046F4466D1F7}" srcOrd="1" destOrd="0" presId="urn:microsoft.com/office/officeart/2005/8/layout/orgChart1"/>
    <dgm:cxn modelId="{E6B5A1AA-34CC-4004-9239-1D6CA69C64AE}" type="presParOf" srcId="{87ADD9F7-269D-4EA6-B303-CA8141C5CDC6}" destId="{1D6A453C-BFF0-47E1-AC71-D5225E3EF173}" srcOrd="1" destOrd="0" presId="urn:microsoft.com/office/officeart/2005/8/layout/orgChart1"/>
    <dgm:cxn modelId="{5EDF9F19-1CD1-42A9-B25F-9A2315B1856F}" type="presParOf" srcId="{87ADD9F7-269D-4EA6-B303-CA8141C5CDC6}" destId="{EEF3384C-F508-4D6A-8F75-1DC61AA0E5C8}" srcOrd="2" destOrd="0" presId="urn:microsoft.com/office/officeart/2005/8/layout/orgChart1"/>
    <dgm:cxn modelId="{843447C5-1520-4539-A7BC-A6176A66F74B}" type="presParOf" srcId="{12AB2C04-82DD-45E2-9A87-4D482A6D1288}" destId="{48857592-4C8D-41FA-B28C-DACC4A7F997F}" srcOrd="4" destOrd="0" presId="urn:microsoft.com/office/officeart/2005/8/layout/orgChart1"/>
    <dgm:cxn modelId="{C5B1BC88-A9BC-4E65-AD33-FB5585AD6818}" type="presParOf" srcId="{12AB2C04-82DD-45E2-9A87-4D482A6D1288}" destId="{4244CD30-133B-4C3A-A6CE-54D52A48CC18}" srcOrd="5" destOrd="0" presId="urn:microsoft.com/office/officeart/2005/8/layout/orgChart1"/>
    <dgm:cxn modelId="{D383896F-E5F8-4F70-BB84-FDB92F735865}" type="presParOf" srcId="{4244CD30-133B-4C3A-A6CE-54D52A48CC18}" destId="{DF27DAA3-3ADB-47C8-BE28-345484B78680}" srcOrd="0" destOrd="0" presId="urn:microsoft.com/office/officeart/2005/8/layout/orgChart1"/>
    <dgm:cxn modelId="{C3A48F24-13EB-4923-8038-BEE9AF471F49}" type="presParOf" srcId="{DF27DAA3-3ADB-47C8-BE28-345484B78680}" destId="{43A07F89-8EC9-431B-AA45-F53D0482D821}" srcOrd="0" destOrd="0" presId="urn:microsoft.com/office/officeart/2005/8/layout/orgChart1"/>
    <dgm:cxn modelId="{60A2ABBC-1ACF-45CB-859B-2E9DD8DC1AB6}" type="presParOf" srcId="{DF27DAA3-3ADB-47C8-BE28-345484B78680}" destId="{B98101DB-96DD-43F4-8B94-7B0FFBC5A9F7}" srcOrd="1" destOrd="0" presId="urn:microsoft.com/office/officeart/2005/8/layout/orgChart1"/>
    <dgm:cxn modelId="{C37C12CA-8EBC-40FB-AB2C-F97C4090616E}" type="presParOf" srcId="{4244CD30-133B-4C3A-A6CE-54D52A48CC18}" destId="{C1F696F0-FFA8-460E-9572-55090F489C93}" srcOrd="1" destOrd="0" presId="urn:microsoft.com/office/officeart/2005/8/layout/orgChart1"/>
    <dgm:cxn modelId="{70F97727-1BB8-4FFC-BEDD-E2E4C9E2A30F}" type="presParOf" srcId="{4244CD30-133B-4C3A-A6CE-54D52A48CC18}" destId="{65339CD3-963A-4438-803D-0FD496E308EB}" srcOrd="2" destOrd="0" presId="urn:microsoft.com/office/officeart/2005/8/layout/orgChart1"/>
    <dgm:cxn modelId="{0D256CC1-9C57-4521-86C6-89756A2A3C38}" type="presParOf" srcId="{12AB2C04-82DD-45E2-9A87-4D482A6D1288}" destId="{B0EE5A1D-A4BB-4231-A742-D86A33398FC9}" srcOrd="6" destOrd="0" presId="urn:microsoft.com/office/officeart/2005/8/layout/orgChart1"/>
    <dgm:cxn modelId="{676DBFF2-1008-4EBF-BE60-9B4BE118B4E0}" type="presParOf" srcId="{12AB2C04-82DD-45E2-9A87-4D482A6D1288}" destId="{495C81BD-5E90-4DEA-9044-A2F370518E94}" srcOrd="7" destOrd="0" presId="urn:microsoft.com/office/officeart/2005/8/layout/orgChart1"/>
    <dgm:cxn modelId="{771FB2B6-F112-40F1-BB1B-C7472E30ED40}" type="presParOf" srcId="{495C81BD-5E90-4DEA-9044-A2F370518E94}" destId="{CFACF53A-FC81-442B-84A2-0A57762A6E84}" srcOrd="0" destOrd="0" presId="urn:microsoft.com/office/officeart/2005/8/layout/orgChart1"/>
    <dgm:cxn modelId="{2EB8E2C0-D556-4CE5-A4EF-CE558825BA14}" type="presParOf" srcId="{CFACF53A-FC81-442B-84A2-0A57762A6E84}" destId="{B9C28068-0AE0-43AC-9B46-6EECA8CEDB61}" srcOrd="0" destOrd="0" presId="urn:microsoft.com/office/officeart/2005/8/layout/orgChart1"/>
    <dgm:cxn modelId="{2A2693EC-71A7-4C34-BA32-4490199CC45D}" type="presParOf" srcId="{CFACF53A-FC81-442B-84A2-0A57762A6E84}" destId="{C44C8A88-1729-4605-BD2A-4F56FB84794A}" srcOrd="1" destOrd="0" presId="urn:microsoft.com/office/officeart/2005/8/layout/orgChart1"/>
    <dgm:cxn modelId="{847BC4B4-7606-4BF5-890B-6E9C5AA4D968}" type="presParOf" srcId="{495C81BD-5E90-4DEA-9044-A2F370518E94}" destId="{20E31844-A861-42E7-999F-31E3B6A4D35B}" srcOrd="1" destOrd="0" presId="urn:microsoft.com/office/officeart/2005/8/layout/orgChart1"/>
    <dgm:cxn modelId="{6FF5158A-2521-4158-97EA-AC047C9AFA94}" type="presParOf" srcId="{495C81BD-5E90-4DEA-9044-A2F370518E94}" destId="{87E45F4C-90D2-4CD4-8ED8-37F92D1C022C}" srcOrd="2" destOrd="0" presId="urn:microsoft.com/office/officeart/2005/8/layout/orgChart1"/>
  </dgm:cxnLst>
  <dgm:bg/>
  <dgm:whole>
    <a:ln w="1905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53D95-EF83-49CB-A1F7-B613C770C9DB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006E3-51D9-43D6-901B-3C8BB256099A}">
      <dsp:nvSpPr>
        <dsp:cNvPr id="0" name=""/>
        <dsp:cNvSpPr/>
      </dsp:nvSpPr>
      <dsp:spPr>
        <a:xfrm>
          <a:off x="659650" y="475252"/>
          <a:ext cx="5328695" cy="950505"/>
        </a:xfrm>
        <a:prstGeom prst="rect">
          <a:avLst/>
        </a:prstGeom>
        <a:solidFill>
          <a:srgbClr val="F96A1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慧欣环境简介</a:t>
          </a:r>
          <a:endParaRPr lang="zh-CN" altLang="en-US" sz="2800" kern="1200" dirty="0">
            <a:solidFill>
              <a:srgbClr val="000000"/>
            </a:solidFill>
            <a:latin typeface="楷体" panose="02010609060101010101" pitchFamily="49" charset="-122"/>
            <a:ea typeface="楷体" panose="02010609060101010101" pitchFamily="49" charset="-122"/>
            <a:cs typeface="+mn-cs"/>
          </a:endParaRPr>
        </a:p>
      </dsp:txBody>
      <dsp:txXfrm>
        <a:off x="659650" y="475252"/>
        <a:ext cx="5328695" cy="950505"/>
      </dsp:txXfrm>
    </dsp:sp>
    <dsp:sp modelId="{60A35B41-BE39-4FEC-B531-A008FAA6DF97}">
      <dsp:nvSpPr>
        <dsp:cNvPr id="0" name=""/>
        <dsp:cNvSpPr/>
      </dsp:nvSpPr>
      <dsp:spPr>
        <a:xfrm>
          <a:off x="65584" y="356439"/>
          <a:ext cx="1188132" cy="1188132"/>
        </a:xfrm>
        <a:prstGeom prst="pie">
          <a:avLst/>
        </a:prstGeom>
        <a:solidFill>
          <a:srgbClr val="00B0F0"/>
        </a:solidFill>
        <a:ln w="25400" cap="flat" cmpd="sng" algn="ctr">
          <a:solidFill>
            <a:srgbClr val="F96A1B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1B26-0EDF-4487-8DF4-4E443D129722}">
      <dsp:nvSpPr>
        <dsp:cNvPr id="0" name=""/>
        <dsp:cNvSpPr/>
      </dsp:nvSpPr>
      <dsp:spPr>
        <a:xfrm>
          <a:off x="1005159" y="1901011"/>
          <a:ext cx="4983186" cy="950505"/>
        </a:xfrm>
        <a:prstGeom prst="rect">
          <a:avLst/>
        </a:prstGeom>
        <a:solidFill>
          <a:srgbClr val="F96A1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运营管理模式介绍</a:t>
          </a:r>
          <a:endParaRPr lang="zh-CN" altLang="en-US" sz="2800" kern="1200" dirty="0">
            <a:solidFill>
              <a:srgbClr val="000000"/>
            </a:solidFill>
            <a:latin typeface="楷体" panose="02010609060101010101" pitchFamily="49" charset="-122"/>
            <a:ea typeface="楷体" panose="02010609060101010101" pitchFamily="49" charset="-122"/>
            <a:cs typeface="+mn-cs"/>
          </a:endParaRPr>
        </a:p>
      </dsp:txBody>
      <dsp:txXfrm>
        <a:off x="1005159" y="1901011"/>
        <a:ext cx="4983186" cy="950505"/>
      </dsp:txXfrm>
    </dsp:sp>
    <dsp:sp modelId="{83D206EE-4634-4DE4-AD56-DE331FF91388}">
      <dsp:nvSpPr>
        <dsp:cNvPr id="0" name=""/>
        <dsp:cNvSpPr/>
      </dsp:nvSpPr>
      <dsp:spPr>
        <a:xfrm>
          <a:off x="411093" y="1782198"/>
          <a:ext cx="1188132" cy="1188132"/>
        </a:xfrm>
        <a:prstGeom prst="pie">
          <a:avLst/>
        </a:prstGeom>
        <a:solidFill>
          <a:srgbClr val="00B0F0"/>
        </a:solidFill>
        <a:ln w="25400" cap="flat" cmpd="sng" algn="ctr">
          <a:solidFill>
            <a:srgbClr val="F96A1B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376A8-9ED4-4682-98B3-253F96B554B2}">
      <dsp:nvSpPr>
        <dsp:cNvPr id="0" name=""/>
        <dsp:cNvSpPr/>
      </dsp:nvSpPr>
      <dsp:spPr>
        <a:xfrm>
          <a:off x="659650" y="3326769"/>
          <a:ext cx="5328695" cy="950505"/>
        </a:xfrm>
        <a:prstGeom prst="rect">
          <a:avLst/>
        </a:prstGeom>
        <a:solidFill>
          <a:srgbClr val="F96A1B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安全管理及应急预案</a:t>
          </a:r>
          <a:endParaRPr lang="zh-CN" altLang="en-US" sz="2800" kern="1200" dirty="0">
            <a:solidFill>
              <a:srgbClr val="000000"/>
            </a:solidFill>
            <a:latin typeface="楷体" panose="02010609060101010101" pitchFamily="49" charset="-122"/>
            <a:ea typeface="楷体" panose="02010609060101010101" pitchFamily="49" charset="-122"/>
            <a:cs typeface="+mn-cs"/>
          </a:endParaRPr>
        </a:p>
      </dsp:txBody>
      <dsp:txXfrm>
        <a:off x="659650" y="3326769"/>
        <a:ext cx="5328695" cy="950505"/>
      </dsp:txXfrm>
    </dsp:sp>
    <dsp:sp modelId="{5E968954-2DBA-4CC2-B8E3-59074C82E127}">
      <dsp:nvSpPr>
        <dsp:cNvPr id="0" name=""/>
        <dsp:cNvSpPr/>
      </dsp:nvSpPr>
      <dsp:spPr>
        <a:xfrm>
          <a:off x="65584" y="3207956"/>
          <a:ext cx="1188132" cy="1188132"/>
        </a:xfrm>
        <a:prstGeom prst="pie">
          <a:avLst/>
        </a:prstGeom>
        <a:solidFill>
          <a:srgbClr val="00B0F0"/>
        </a:solidFill>
        <a:ln w="25400" cap="flat" cmpd="sng" algn="ctr">
          <a:solidFill>
            <a:srgbClr val="F96A1B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E5A1D-A4BB-4231-A742-D86A33398FC9}">
      <dsp:nvSpPr>
        <dsp:cNvPr id="0" name=""/>
        <dsp:cNvSpPr/>
      </dsp:nvSpPr>
      <dsp:spPr>
        <a:xfrm>
          <a:off x="4114799" y="1389497"/>
          <a:ext cx="122490" cy="136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898"/>
              </a:lnTo>
              <a:lnTo>
                <a:pt x="122490" y="1364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7592-4C8D-41FA-B28C-DACC4A7F997F}">
      <dsp:nvSpPr>
        <dsp:cNvPr id="0" name=""/>
        <dsp:cNvSpPr/>
      </dsp:nvSpPr>
      <dsp:spPr>
        <a:xfrm>
          <a:off x="3992309" y="1389497"/>
          <a:ext cx="122490" cy="1364898"/>
        </a:xfrm>
        <a:custGeom>
          <a:avLst/>
          <a:gdLst/>
          <a:ahLst/>
          <a:cxnLst/>
          <a:rect l="0" t="0" r="0" b="0"/>
          <a:pathLst>
            <a:path>
              <a:moveTo>
                <a:pt x="122490" y="0"/>
              </a:moveTo>
              <a:lnTo>
                <a:pt x="122490" y="1364898"/>
              </a:lnTo>
              <a:lnTo>
                <a:pt x="0" y="1364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5F5EE-3F5F-4912-8875-3C1C6DE290BD}">
      <dsp:nvSpPr>
        <dsp:cNvPr id="0" name=""/>
        <dsp:cNvSpPr/>
      </dsp:nvSpPr>
      <dsp:spPr>
        <a:xfrm>
          <a:off x="4114799" y="1389497"/>
          <a:ext cx="122490" cy="53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626"/>
              </a:lnTo>
              <a:lnTo>
                <a:pt x="122490" y="536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44BAA-8643-4FFA-BC60-1FF2FEF7DE8E}">
      <dsp:nvSpPr>
        <dsp:cNvPr id="0" name=""/>
        <dsp:cNvSpPr/>
      </dsp:nvSpPr>
      <dsp:spPr>
        <a:xfrm>
          <a:off x="3992309" y="1389497"/>
          <a:ext cx="122490" cy="536626"/>
        </a:xfrm>
        <a:custGeom>
          <a:avLst/>
          <a:gdLst/>
          <a:ahLst/>
          <a:cxnLst/>
          <a:rect l="0" t="0" r="0" b="0"/>
          <a:pathLst>
            <a:path>
              <a:moveTo>
                <a:pt x="122490" y="0"/>
              </a:moveTo>
              <a:lnTo>
                <a:pt x="122490" y="536626"/>
              </a:lnTo>
              <a:lnTo>
                <a:pt x="0" y="536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32475-AAD9-4054-A89D-4C0745CDF60E}">
      <dsp:nvSpPr>
        <dsp:cNvPr id="0" name=""/>
        <dsp:cNvSpPr/>
      </dsp:nvSpPr>
      <dsp:spPr>
        <a:xfrm>
          <a:off x="4114799" y="1389497"/>
          <a:ext cx="3528904" cy="190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034"/>
              </a:lnTo>
              <a:lnTo>
                <a:pt x="3528904" y="1779034"/>
              </a:lnTo>
              <a:lnTo>
                <a:pt x="3528904" y="190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2FD27-EAE4-4CB1-8E3D-0E17A85CBDE0}">
      <dsp:nvSpPr>
        <dsp:cNvPr id="0" name=""/>
        <dsp:cNvSpPr/>
      </dsp:nvSpPr>
      <dsp:spPr>
        <a:xfrm>
          <a:off x="4114799" y="1389497"/>
          <a:ext cx="2117342" cy="190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034"/>
              </a:lnTo>
              <a:lnTo>
                <a:pt x="2117342" y="1779034"/>
              </a:lnTo>
              <a:lnTo>
                <a:pt x="2117342" y="190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BC8EE-0ED8-45F0-B827-86E31C0BC40C}">
      <dsp:nvSpPr>
        <dsp:cNvPr id="0" name=""/>
        <dsp:cNvSpPr/>
      </dsp:nvSpPr>
      <dsp:spPr>
        <a:xfrm>
          <a:off x="4114799" y="1389497"/>
          <a:ext cx="705780" cy="190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034"/>
              </a:lnTo>
              <a:lnTo>
                <a:pt x="705780" y="1779034"/>
              </a:lnTo>
              <a:lnTo>
                <a:pt x="705780" y="190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8599A-B7B0-40E5-A3BF-A48F636DD489}">
      <dsp:nvSpPr>
        <dsp:cNvPr id="0" name=""/>
        <dsp:cNvSpPr/>
      </dsp:nvSpPr>
      <dsp:spPr>
        <a:xfrm>
          <a:off x="3409019" y="1389497"/>
          <a:ext cx="705780" cy="1901525"/>
        </a:xfrm>
        <a:custGeom>
          <a:avLst/>
          <a:gdLst/>
          <a:ahLst/>
          <a:cxnLst/>
          <a:rect l="0" t="0" r="0" b="0"/>
          <a:pathLst>
            <a:path>
              <a:moveTo>
                <a:pt x="705780" y="0"/>
              </a:moveTo>
              <a:lnTo>
                <a:pt x="705780" y="1779034"/>
              </a:lnTo>
              <a:lnTo>
                <a:pt x="0" y="1779034"/>
              </a:lnTo>
              <a:lnTo>
                <a:pt x="0" y="190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24674-1456-4987-8FF3-77255F86E1C9}">
      <dsp:nvSpPr>
        <dsp:cNvPr id="0" name=""/>
        <dsp:cNvSpPr/>
      </dsp:nvSpPr>
      <dsp:spPr>
        <a:xfrm>
          <a:off x="1997457" y="1389497"/>
          <a:ext cx="2117342" cy="1901525"/>
        </a:xfrm>
        <a:custGeom>
          <a:avLst/>
          <a:gdLst/>
          <a:ahLst/>
          <a:cxnLst/>
          <a:rect l="0" t="0" r="0" b="0"/>
          <a:pathLst>
            <a:path>
              <a:moveTo>
                <a:pt x="2117342" y="0"/>
              </a:moveTo>
              <a:lnTo>
                <a:pt x="2117342" y="1779034"/>
              </a:lnTo>
              <a:lnTo>
                <a:pt x="0" y="1779034"/>
              </a:lnTo>
              <a:lnTo>
                <a:pt x="0" y="190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D27FB-E9B7-4932-9FED-5E300C0891B5}">
      <dsp:nvSpPr>
        <dsp:cNvPr id="0" name=""/>
        <dsp:cNvSpPr/>
      </dsp:nvSpPr>
      <dsp:spPr>
        <a:xfrm>
          <a:off x="585895" y="1389497"/>
          <a:ext cx="3528904" cy="1901525"/>
        </a:xfrm>
        <a:custGeom>
          <a:avLst/>
          <a:gdLst/>
          <a:ahLst/>
          <a:cxnLst/>
          <a:rect l="0" t="0" r="0" b="0"/>
          <a:pathLst>
            <a:path>
              <a:moveTo>
                <a:pt x="3528904" y="0"/>
              </a:moveTo>
              <a:lnTo>
                <a:pt x="3528904" y="1779034"/>
              </a:lnTo>
              <a:lnTo>
                <a:pt x="0" y="1779034"/>
              </a:lnTo>
              <a:lnTo>
                <a:pt x="0" y="1901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E4DFC-EC6D-4758-8191-A9673C429360}">
      <dsp:nvSpPr>
        <dsp:cNvPr id="0" name=""/>
        <dsp:cNvSpPr/>
      </dsp:nvSpPr>
      <dsp:spPr>
        <a:xfrm>
          <a:off x="3531510" y="806207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项目经理</a:t>
          </a:r>
        </a:p>
      </dsp:txBody>
      <dsp:txXfrm>
        <a:off x="3531510" y="806207"/>
        <a:ext cx="1166579" cy="583289"/>
      </dsp:txXfrm>
    </dsp:sp>
    <dsp:sp modelId="{CE4FDF01-AC7A-4C22-8F56-7B1970896590}">
      <dsp:nvSpPr>
        <dsp:cNvPr id="0" name=""/>
        <dsp:cNvSpPr/>
      </dsp:nvSpPr>
      <dsp:spPr>
        <a:xfrm>
          <a:off x="2605" y="3291022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班组安全</a:t>
          </a:r>
          <a:endParaRPr lang="en-US" altLang="zh-CN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sp:txBody>
      <dsp:txXfrm>
        <a:off x="2605" y="3291022"/>
        <a:ext cx="1166579" cy="583289"/>
      </dsp:txXfrm>
    </dsp:sp>
    <dsp:sp modelId="{66CB9354-EF81-44A1-B581-12015AEC6208}">
      <dsp:nvSpPr>
        <dsp:cNvPr id="0" name=""/>
        <dsp:cNvSpPr/>
      </dsp:nvSpPr>
      <dsp:spPr>
        <a:xfrm>
          <a:off x="1414167" y="3291022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操作规范</a:t>
          </a:r>
          <a:endParaRPr lang="en-US" altLang="zh-CN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sp:txBody>
      <dsp:txXfrm>
        <a:off x="1414167" y="3291022"/>
        <a:ext cx="1166579" cy="583289"/>
      </dsp:txXfrm>
    </dsp:sp>
    <dsp:sp modelId="{6FC3EF37-5575-440E-A722-8C92746979D7}">
      <dsp:nvSpPr>
        <dsp:cNvPr id="0" name=""/>
        <dsp:cNvSpPr/>
      </dsp:nvSpPr>
      <dsp:spPr>
        <a:xfrm>
          <a:off x="2825729" y="3291022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劳动工具</a:t>
          </a:r>
          <a:endParaRPr lang="en-US" altLang="zh-CN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sp:txBody>
      <dsp:txXfrm>
        <a:off x="2825729" y="3291022"/>
        <a:ext cx="1166579" cy="583289"/>
      </dsp:txXfrm>
    </dsp:sp>
    <dsp:sp modelId="{487E4191-12CD-4BC4-ABAA-E9ACB4E484B5}">
      <dsp:nvSpPr>
        <dsp:cNvPr id="0" name=""/>
        <dsp:cNvSpPr/>
      </dsp:nvSpPr>
      <dsp:spPr>
        <a:xfrm>
          <a:off x="4237290" y="3291022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设备操作</a:t>
          </a:r>
          <a:endParaRPr lang="en-US" altLang="zh-CN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sp:txBody>
      <dsp:txXfrm>
        <a:off x="4237290" y="3291022"/>
        <a:ext cx="1166579" cy="583289"/>
      </dsp:txXfrm>
    </dsp:sp>
    <dsp:sp modelId="{41EA3DFD-5386-4D9D-A11B-AA61C36E8C3C}">
      <dsp:nvSpPr>
        <dsp:cNvPr id="0" name=""/>
        <dsp:cNvSpPr/>
      </dsp:nvSpPr>
      <dsp:spPr>
        <a:xfrm>
          <a:off x="5648852" y="3291022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防护措施</a:t>
          </a:r>
          <a:endParaRPr lang="en-US" altLang="zh-CN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sp:txBody>
      <dsp:txXfrm>
        <a:off x="5648852" y="3291022"/>
        <a:ext cx="1166579" cy="583289"/>
      </dsp:txXfrm>
    </dsp:sp>
    <dsp:sp modelId="{934AF342-AAAA-4EC7-85DA-765D1778CAB4}">
      <dsp:nvSpPr>
        <dsp:cNvPr id="0" name=""/>
        <dsp:cNvSpPr/>
      </dsp:nvSpPr>
      <dsp:spPr>
        <a:xfrm>
          <a:off x="7060414" y="3291022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用电安全</a:t>
          </a:r>
          <a:endParaRPr lang="en-US" altLang="zh-CN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教育</a:t>
          </a:r>
        </a:p>
      </dsp:txBody>
      <dsp:txXfrm>
        <a:off x="7060414" y="3291022"/>
        <a:ext cx="1166579" cy="583289"/>
      </dsp:txXfrm>
    </dsp:sp>
    <dsp:sp modelId="{1FDC43F5-BD81-4C3D-9A0A-9D578BFF6BE0}">
      <dsp:nvSpPr>
        <dsp:cNvPr id="0" name=""/>
        <dsp:cNvSpPr/>
      </dsp:nvSpPr>
      <dsp:spPr>
        <a:xfrm>
          <a:off x="2825729" y="1634479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EHS</a:t>
          </a: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部</a:t>
          </a:r>
        </a:p>
      </dsp:txBody>
      <dsp:txXfrm>
        <a:off x="2825729" y="1634479"/>
        <a:ext cx="1166579" cy="583289"/>
      </dsp:txXfrm>
    </dsp:sp>
    <dsp:sp modelId="{6AF22EA4-9654-4FB2-84E9-0A07DE1A5B14}">
      <dsp:nvSpPr>
        <dsp:cNvPr id="0" name=""/>
        <dsp:cNvSpPr/>
      </dsp:nvSpPr>
      <dsp:spPr>
        <a:xfrm>
          <a:off x="4237290" y="1634479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督导</a:t>
          </a:r>
        </a:p>
      </dsp:txBody>
      <dsp:txXfrm>
        <a:off x="4237290" y="1634479"/>
        <a:ext cx="1166579" cy="583289"/>
      </dsp:txXfrm>
    </dsp:sp>
    <dsp:sp modelId="{43A07F89-8EC9-431B-AA45-F53D0482D821}">
      <dsp:nvSpPr>
        <dsp:cNvPr id="0" name=""/>
        <dsp:cNvSpPr/>
      </dsp:nvSpPr>
      <dsp:spPr>
        <a:xfrm>
          <a:off x="2825729" y="2462750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水站人员和安全状态</a:t>
          </a:r>
        </a:p>
      </dsp:txBody>
      <dsp:txXfrm>
        <a:off x="2825729" y="2462750"/>
        <a:ext cx="1166579" cy="583289"/>
      </dsp:txXfrm>
    </dsp:sp>
    <dsp:sp modelId="{B9C28068-0AE0-43AC-9B46-6EECA8CEDB61}">
      <dsp:nvSpPr>
        <dsp:cNvPr id="0" name=""/>
        <dsp:cNvSpPr/>
      </dsp:nvSpPr>
      <dsp:spPr>
        <a:xfrm>
          <a:off x="4237290" y="2462750"/>
          <a:ext cx="1166579" cy="58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主体</a:t>
          </a:r>
        </a:p>
      </dsp:txBody>
      <dsp:txXfrm>
        <a:off x="4237290" y="2462750"/>
        <a:ext cx="1166579" cy="58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0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14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9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56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63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434342"/>
                </a:solidFill>
              </a:rPr>
              <a:pPr/>
              <a:t>‹#›</a:t>
            </a:fld>
            <a:endParaRPr lang="zh-CN" alt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0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325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4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7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3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1916832"/>
            <a:ext cx="5648623" cy="556234"/>
          </a:xfrm>
        </p:spPr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深圳慧欣环境技术有限公司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3600400" cy="50405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运营管理模式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00192" y="57959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2016</a:t>
            </a:r>
            <a:r>
              <a:rPr lang="zh-CN" altLang="en-US" sz="2400" dirty="0" smtClean="0">
                <a:solidFill>
                  <a:srgbClr val="000000"/>
                </a:solidFill>
              </a:rPr>
              <a:t>年</a:t>
            </a:r>
            <a:r>
              <a:rPr lang="en-US" altLang="zh-CN" sz="2400" dirty="0" smtClean="0">
                <a:solidFill>
                  <a:srgbClr val="000000"/>
                </a:solidFill>
              </a:rPr>
              <a:t>5</a:t>
            </a:r>
            <a:r>
              <a:rPr lang="zh-CN" altLang="en-US" sz="2400" dirty="0" smtClean="0">
                <a:solidFill>
                  <a:srgbClr val="000000"/>
                </a:solidFill>
              </a:rPr>
              <a:t>月份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设备管理标准流程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08711" cy="4144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、安全正常运转，保证工艺运行要求；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、维护成本的优化，降低报维修率和报废率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现场管理工作流程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2" y="908720"/>
            <a:ext cx="6870396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0661" y="55538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目标：安全、规范、高效、整洁、创新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成本控制流程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726061" cy="407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2199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目标：成本节支与优化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组织和绩效考核流程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836712"/>
            <a:ext cx="7812868" cy="432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6392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目标：合理的机构，合格的员工，满意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18261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780995" y="1988840"/>
            <a:ext cx="35820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Ted</a:t>
            </a:r>
          </a:p>
          <a:p>
            <a:pPr algn="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thanks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en-US" sz="3200" cap="all" dirty="0">
                <a:solidFill>
                  <a:srgbClr val="000000"/>
                </a:solidFill>
                <a:latin typeface="Franklin Gothic Medium"/>
                <a:ea typeface="微软雅黑"/>
              </a:rPr>
              <a:t>主要内容</a:t>
            </a:r>
            <a:endParaRPr lang="zh-CN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366419"/>
              </p:ext>
            </p:extLst>
          </p:nvPr>
        </p:nvGraphicFramePr>
        <p:xfrm>
          <a:off x="1830437" y="1052736"/>
          <a:ext cx="605393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88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en-US" sz="3200" cap="all" dirty="0">
                <a:solidFill>
                  <a:srgbClr val="000000"/>
                </a:solidFill>
                <a:latin typeface="Franklin Gothic Medium"/>
                <a:ea typeface="微软雅黑"/>
              </a:rPr>
              <a:t>慧欣环境简介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3772" y="836712"/>
            <a:ext cx="4914292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深圳慧欣环境技术有限公司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是广东省环保产业协会理事会员单位，是一家以“低成本稳定达标”为理念的环境技术公司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，具有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《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广东省环境污染治理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资格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证书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乙级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》《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广东省环境污染治理设施运营资质证书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》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/>
                <a:ea typeface="微软雅黑"/>
              </a:rPr>
              <a:t>为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超过</a:t>
            </a:r>
            <a:r>
              <a:rPr lang="en-US" altLang="zh-CN" sz="2400" b="1" i="1" u="sng" dirty="0">
                <a:solidFill>
                  <a:srgbClr val="000000"/>
                </a:solidFill>
                <a:latin typeface="微软雅黑"/>
                <a:ea typeface="微软雅黑"/>
              </a:rPr>
              <a:t>1000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家企业提供全方位技术服务。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506588" cy="316835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01" y="2708920"/>
            <a:ext cx="2461963" cy="316835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5220072" y="836712"/>
            <a:ext cx="0" cy="5234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20072" y="3429000"/>
            <a:ext cx="3923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7504" y="2636912"/>
            <a:ext cx="51125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33964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证书预留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33964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证书预留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4716016" y="116632"/>
            <a:ext cx="3248501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4400" dirty="0" smtClean="0">
                <a:solidFill>
                  <a:srgbClr val="000000"/>
                </a:solidFill>
                <a:latin typeface="微软雅黑"/>
                <a:ea typeface="微软雅黑"/>
              </a:rPr>
              <a:t>主要业务</a:t>
            </a:r>
            <a:endParaRPr lang="en-US" altLang="zh-CN" sz="4400" dirty="0" smtClean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3300" b="0" dirty="0" smtClean="0">
                <a:solidFill>
                  <a:srgbClr val="000000"/>
                </a:solidFill>
                <a:latin typeface="微软雅黑"/>
                <a:ea typeface="微软雅黑"/>
              </a:rPr>
              <a:t>     </a:t>
            </a:r>
            <a:r>
              <a:rPr lang="zh-CN" altLang="zh-CN" sz="3300" b="0" dirty="0" smtClean="0">
                <a:solidFill>
                  <a:srgbClr val="000000"/>
                </a:solidFill>
                <a:latin typeface="微软雅黑"/>
                <a:ea typeface="微软雅黑"/>
              </a:rPr>
              <a:t>运营</a:t>
            </a:r>
            <a:r>
              <a:rPr lang="zh-CN" altLang="zh-CN" sz="3300" b="0" dirty="0">
                <a:solidFill>
                  <a:srgbClr val="000000"/>
                </a:solidFill>
                <a:latin typeface="微软雅黑"/>
                <a:ea typeface="微软雅黑"/>
              </a:rPr>
              <a:t>管理、系统优化、提标改造、工程设计与承建、水站智能化、设备定制、废气</a:t>
            </a:r>
            <a:r>
              <a:rPr lang="en-US" altLang="zh-CN" sz="3300" b="0" dirty="0" smtClean="0">
                <a:solidFill>
                  <a:srgbClr val="000000"/>
                </a:solidFill>
                <a:latin typeface="微软雅黑"/>
                <a:ea typeface="微软雅黑"/>
              </a:rPr>
              <a:t>VOC</a:t>
            </a:r>
            <a:r>
              <a:rPr lang="en-US" altLang="zh-CN" sz="3300" b="0" baseline="-25000" dirty="0" smtClean="0">
                <a:solidFill>
                  <a:srgbClr val="000000"/>
                </a:solidFill>
                <a:latin typeface="微软雅黑"/>
                <a:ea typeface="微软雅黑"/>
              </a:rPr>
              <a:t>s</a:t>
            </a:r>
            <a:r>
              <a:rPr lang="zh-CN" altLang="zh-CN" sz="3300" b="0" dirty="0" smtClean="0">
                <a:solidFill>
                  <a:srgbClr val="000000"/>
                </a:solidFill>
                <a:latin typeface="微软雅黑"/>
                <a:ea typeface="微软雅黑"/>
              </a:rPr>
              <a:t>治理</a:t>
            </a:r>
            <a:r>
              <a:rPr lang="zh-CN" altLang="zh-CN" sz="3300" b="0" dirty="0">
                <a:solidFill>
                  <a:srgbClr val="000000"/>
                </a:solidFill>
                <a:latin typeface="微软雅黑"/>
                <a:ea typeface="微软雅黑"/>
              </a:rPr>
              <a:t>、生化托管、人员派遣、中水回用、水质检测、资源回收</a:t>
            </a:r>
            <a:r>
              <a:rPr lang="zh-CN" altLang="zh-CN" sz="3300" b="0" dirty="0" smtClean="0">
                <a:solidFill>
                  <a:srgbClr val="000000"/>
                </a:solidFill>
                <a:latin typeface="微软雅黑"/>
                <a:ea typeface="微软雅黑"/>
              </a:rPr>
              <a:t>等</a:t>
            </a:r>
            <a:r>
              <a:rPr lang="zh-CN" altLang="en-US" sz="3300" b="0" dirty="0" smtClean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  <a:endParaRPr lang="zh-CN" altLang="en-US" sz="3300" b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399024" y="332656"/>
            <a:ext cx="302896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核心理念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成本可控稳定达标，</a:t>
            </a:r>
            <a:endParaRPr lang="en-US" altLang="zh-CN" sz="1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规避法人法律风险；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解决超标排污问题，</a:t>
            </a:r>
            <a:endParaRPr lang="en-US" altLang="zh-CN" sz="1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确保工厂持续经营。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83968" y="440668"/>
            <a:ext cx="0" cy="5630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51520" y="2852936"/>
            <a:ext cx="40324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283968" y="3284984"/>
            <a:ext cx="45365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924944"/>
            <a:ext cx="3888431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运营管理模式（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ISO-DM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836713"/>
            <a:ext cx="8496944" cy="1296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针对废水处理成本高、水质不稳定、检测不准确等问题，慧欣环境提供总解决方案，分别从人、机、料、法、环等五个方面进行精细管控（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），严格按照质量管理体系和环境管理体系的相关要求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(ISO)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进行系统管理和单元规范，再通过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PDCA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循环来持续提高废水站的运营管理水平，确保废水处理达标排放且成本可控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0" indent="0">
              <a:buNone/>
            </a:pPr>
            <a:endParaRPr lang="zh-CN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2348880"/>
            <a:ext cx="8208912" cy="3600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运营点组织架构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531238"/>
              </p:ext>
            </p:extLst>
          </p:nvPr>
        </p:nvGraphicFramePr>
        <p:xfrm>
          <a:off x="457200" y="1196752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29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安全风险的识别和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11" y="1125539"/>
            <a:ext cx="6354177" cy="4031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7495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安全风险的辨识和控制是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OHS18000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管理体系中非常重要的一项内容，在污水厂的安全管理和风险控制中，通常根据如下流程操作。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应急预案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2" y="1484784"/>
            <a:ext cx="83983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562074"/>
          </a:xfrm>
        </p:spPr>
        <p:txBody>
          <a:bodyPr>
            <a:noAutofit/>
          </a:bodyPr>
          <a:lstStyle/>
          <a:p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动态的工艺流程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0996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864096" cy="792088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869635"/>
            <a:ext cx="8712968" cy="436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56895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质量控制目标：安全运行，稳定达标；定量操作，优化控制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410</Words>
  <Application>Microsoft Office PowerPoint</Application>
  <PresentationFormat>全屏显示(4:3)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角度</vt:lpstr>
      <vt:lpstr>深圳慧欣环境技术有限公司</vt:lpstr>
      <vt:lpstr>主要内容</vt:lpstr>
      <vt:lpstr>慧欣环境简介</vt:lpstr>
      <vt:lpstr>PowerPoint 演示文稿</vt:lpstr>
      <vt:lpstr>运营管理模式（ISO-DM）</vt:lpstr>
      <vt:lpstr>运营点组织架构</vt:lpstr>
      <vt:lpstr>安全风险的识别和控制</vt:lpstr>
      <vt:lpstr>应急预案</vt:lpstr>
      <vt:lpstr>动态的工艺流程控制</vt:lpstr>
      <vt:lpstr>设备管理标准流程</vt:lpstr>
      <vt:lpstr>现场管理工作流程</vt:lpstr>
      <vt:lpstr>成本控制流程</vt:lpstr>
      <vt:lpstr>组织和绩效考核流程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23</cp:revision>
  <dcterms:created xsi:type="dcterms:W3CDTF">2016-03-14T03:52:12Z</dcterms:created>
  <dcterms:modified xsi:type="dcterms:W3CDTF">2016-05-23T06:30:11Z</dcterms:modified>
</cp:coreProperties>
</file>